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987B6BDB-B09A-25BA-6D48-A1F01E0DDF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300" y="608529"/>
            <a:ext cx="9175750" cy="547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12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35</cp:revision>
  <dcterms:created xsi:type="dcterms:W3CDTF">2021-03-01T08:13:56Z</dcterms:created>
  <dcterms:modified xsi:type="dcterms:W3CDTF">2024-03-23T15:59:13Z</dcterms:modified>
</cp:coreProperties>
</file>