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45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67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-9625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/>
            <a:r>
              <a:rPr lang="en-US" altLang="zh-CN" sz="2000" dirty="0">
                <a:solidFill>
                  <a:srgbClr val="000000"/>
                </a:solidFill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solidFill>
                <a:srgbClr val="000000"/>
              </a:solidFill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524000" y="2255801"/>
            <a:ext cx="9156699" cy="3086220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66700" algn="just">
              <a:spcBef>
                <a:spcPts val="170"/>
              </a:spcBef>
              <a:spcAft>
                <a:spcPts val="0"/>
              </a:spcAft>
              <a:tabLst>
                <a:tab pos="2848610" algn="l"/>
              </a:tabLst>
            </a:pPr>
            <a:endParaRPr lang="en-US" altLang="zh-CN" sz="2000" kern="1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PMingLiU"/>
            </a:endParaRPr>
          </a:p>
          <a:p>
            <a:pPr indent="266700" algn="just">
              <a:spcBef>
                <a:spcPts val="170"/>
              </a:spcBef>
              <a:spcAft>
                <a:spcPts val="0"/>
              </a:spcAft>
              <a:tabLst>
                <a:tab pos="2848610" algn="l"/>
              </a:tabLst>
            </a:pPr>
            <a:endParaRPr lang="en-US" altLang="zh-CN" sz="2000" kern="1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PMingLiU"/>
            </a:endParaRPr>
          </a:p>
          <a:p>
            <a:pPr indent="266700" algn="just">
              <a:spcBef>
                <a:spcPts val="170"/>
              </a:spcBef>
              <a:spcAft>
                <a:spcPts val="0"/>
              </a:spcAft>
              <a:tabLst>
                <a:tab pos="2848610" algn="l"/>
              </a:tabLst>
            </a:pPr>
            <a:r>
              <a:rPr lang="en-US" altLang="zh-CN" sz="2000" kern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PMingLiU"/>
              </a:rPr>
              <a:t> </a:t>
            </a:r>
            <a:endParaRPr lang="zh-CN" altLang="zh-CN" sz="2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5932990" y="1541464"/>
            <a:ext cx="18473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4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4C2A0867-3694-C0C9-1C6C-BA72309B281A}"/>
              </a:ext>
            </a:extLst>
          </p:cNvPr>
          <p:cNvGrpSpPr/>
          <p:nvPr/>
        </p:nvGrpSpPr>
        <p:grpSpPr>
          <a:xfrm>
            <a:off x="1511300" y="771625"/>
            <a:ext cx="9144000" cy="5193746"/>
            <a:chOff x="1511300" y="1"/>
            <a:chExt cx="9182100" cy="6092826"/>
          </a:xfrm>
        </p:grpSpPr>
        <p:pic>
          <p:nvPicPr>
            <p:cNvPr id="2" name="内容占位符 4">
              <a:extLst>
                <a:ext uri="{FF2B5EF4-FFF2-40B4-BE49-F238E27FC236}">
                  <a16:creationId xmlns:a16="http://schemas.microsoft.com/office/drawing/2014/main" id="{311BF097-C6BA-964B-60FE-8570E45902C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511300" y="1"/>
              <a:ext cx="9182100" cy="6092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68BD1DFF-DF70-BE7B-FA5D-D8337A1333FC}"/>
                </a:ext>
              </a:extLst>
            </p:cNvPr>
            <p:cNvSpPr/>
            <p:nvPr/>
          </p:nvSpPr>
          <p:spPr>
            <a:xfrm>
              <a:off x="1784295" y="2742964"/>
              <a:ext cx="2581359" cy="623087"/>
            </a:xfrm>
            <a:prstGeom prst="roundRect">
              <a:avLst/>
            </a:prstGeom>
            <a:solidFill>
              <a:srgbClr val="3545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/>
                <a:t>子宫脱垂病人的护理</a:t>
              </a:r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B4EFCE16-C57E-E79F-6602-F0FD4AB2D11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30117" y="1966004"/>
              <a:ext cx="2501112" cy="2742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9358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16</Words>
  <Application>Microsoft Office PowerPoint</Application>
  <PresentationFormat>宽屏</PresentationFormat>
  <Paragraphs>8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9" baseType="lpstr">
      <vt:lpstr>PMingLiU</vt:lpstr>
      <vt:lpstr>黑体</vt:lpstr>
      <vt:lpstr>微软雅黑</vt:lpstr>
      <vt:lpstr>Arial</vt:lpstr>
      <vt:lpstr>Calibri</vt:lpstr>
      <vt:lpstr>Calibri Light</vt:lpstr>
      <vt:lpstr>Times New Roman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何朗</cp:lastModifiedBy>
  <cp:revision>54</cp:revision>
  <dcterms:created xsi:type="dcterms:W3CDTF">2021-03-01T08:13:56Z</dcterms:created>
  <dcterms:modified xsi:type="dcterms:W3CDTF">2024-03-23T16:03:01Z</dcterms:modified>
</cp:coreProperties>
</file>