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2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45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700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279400" indent="266700" algn="just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79400"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40385" indent="297180" algn="just">
              <a:lnSpc>
                <a:spcPct val="150000"/>
              </a:lnSpc>
              <a:spcBef>
                <a:spcPts val="275"/>
              </a:spcBef>
              <a:spcAft>
                <a:spcPts val="0"/>
              </a:spcAft>
            </a:pPr>
            <a:endParaRPr lang="en-US" altLang="zh-CN" sz="2000" spc="60" dirty="0">
              <a:solidFill>
                <a:srgbClr val="000000"/>
              </a:solidFill>
              <a:latin typeface="宋体" panose="02010600030101010101" pitchFamily="2" charset="-122"/>
              <a:cs typeface="PMingLiU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" name="内容占位符 4">
            <a:extLst>
              <a:ext uri="{FF2B5EF4-FFF2-40B4-BE49-F238E27FC236}">
                <a16:creationId xmlns:a16="http://schemas.microsoft.com/office/drawing/2014/main" id="{53E9633C-3563-6F6B-C090-F446E5890D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1300" y="602079"/>
            <a:ext cx="9169400" cy="548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700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279400" indent="266700" algn="just">
              <a:lnSpc>
                <a:spcPct val="150000"/>
              </a:lnSpc>
            </a:pPr>
            <a:endParaRPr lang="en-US" altLang="zh-CN" sz="2000" kern="100" dirty="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540385" indent="297180" algn="just">
              <a:lnSpc>
                <a:spcPct val="150000"/>
              </a:lnSpc>
              <a:spcBef>
                <a:spcPts val="275"/>
              </a:spcBef>
            </a:pPr>
            <a:endParaRPr lang="en-US" altLang="zh-CN" sz="2000" spc="60" dirty="0">
              <a:solidFill>
                <a:srgbClr val="000000"/>
              </a:solidFill>
              <a:latin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83E7289-8EC9-3943-4812-66908C8801CA}"/>
              </a:ext>
            </a:extLst>
          </p:cNvPr>
          <p:cNvGrpSpPr/>
          <p:nvPr/>
        </p:nvGrpSpPr>
        <p:grpSpPr>
          <a:xfrm>
            <a:off x="1524000" y="-9624"/>
            <a:ext cx="9163050" cy="6096000"/>
            <a:chOff x="1524000" y="-9624"/>
            <a:chExt cx="9163050" cy="6096000"/>
          </a:xfrm>
        </p:grpSpPr>
        <p:pic>
          <p:nvPicPr>
            <p:cNvPr id="2" name="内容占位符 4">
              <a:extLst>
                <a:ext uri="{FF2B5EF4-FFF2-40B4-BE49-F238E27FC236}">
                  <a16:creationId xmlns:a16="http://schemas.microsoft.com/office/drawing/2014/main" id="{DC5848CD-38A4-EBE1-D973-3EDF59E47B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24000" y="-9624"/>
              <a:ext cx="9163050" cy="609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D390835-CBE8-CBA0-EF2C-982AE55196F5}"/>
                </a:ext>
              </a:extLst>
            </p:cNvPr>
            <p:cNvSpPr/>
            <p:nvPr/>
          </p:nvSpPr>
          <p:spPr>
            <a:xfrm>
              <a:off x="1983781" y="2690864"/>
              <a:ext cx="1616992" cy="552772"/>
            </a:xfrm>
            <a:prstGeom prst="roundRect">
              <a:avLst/>
            </a:prstGeom>
            <a:solidFill>
              <a:srgbClr val="35455B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/>
                <a:t>4</a:t>
              </a:r>
              <a:r>
                <a:rPr lang="zh-CN" altLang="en-US" sz="1400" b="1" dirty="0"/>
                <a:t>种阴道炎的鉴别</a:t>
              </a: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1378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28</Words>
  <Application>Microsoft Office PowerPoint</Application>
  <PresentationFormat>宽屏</PresentationFormat>
  <Paragraphs>11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34</cp:revision>
  <dcterms:created xsi:type="dcterms:W3CDTF">2021-03-01T08:13:56Z</dcterms:created>
  <dcterms:modified xsi:type="dcterms:W3CDTF">2024-03-23T15:58:33Z</dcterms:modified>
</cp:coreProperties>
</file>