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182472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EC15BE34-5D0F-44EE-985C-90E1F7FF50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6700" y="602079"/>
            <a:ext cx="9118600" cy="548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11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27</cp:revision>
  <dcterms:created xsi:type="dcterms:W3CDTF">2021-03-01T08:13:56Z</dcterms:created>
  <dcterms:modified xsi:type="dcterms:W3CDTF">2024-03-23T14:40:19Z</dcterms:modified>
</cp:coreProperties>
</file>