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890" autoAdjust="0"/>
  </p:normalViewPr>
  <p:slideViewPr>
    <p:cSldViewPr snapToGrid="0">
      <p:cViewPr varScale="1">
        <p:scale>
          <a:sx n="62" d="100"/>
          <a:sy n="62" d="100"/>
        </p:scale>
        <p:origin x="29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699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indent="2667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内容占位符 4">
            <a:extLst>
              <a:ext uri="{FF2B5EF4-FFF2-40B4-BE49-F238E27FC236}">
                <a16:creationId xmlns:a16="http://schemas.microsoft.com/office/drawing/2014/main" id="{3774C0F2-AB42-DFDD-EC8C-993BBB71F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1298" y="602079"/>
            <a:ext cx="9144001" cy="549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11</Words>
  <Application>Microsoft Office PowerPoint</Application>
  <PresentationFormat>宽屏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PMingLiU</vt:lpstr>
      <vt:lpstr>黑体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46</cp:revision>
  <dcterms:created xsi:type="dcterms:W3CDTF">2021-03-01T08:13:56Z</dcterms:created>
  <dcterms:modified xsi:type="dcterms:W3CDTF">2024-03-23T16:01:06Z</dcterms:modified>
</cp:coreProperties>
</file>