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F4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700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540385" indent="297180" algn="just">
              <a:lnSpc>
                <a:spcPct val="150000"/>
              </a:lnSpc>
              <a:spcBef>
                <a:spcPts val="275"/>
              </a:spcBef>
              <a:spcAft>
                <a:spcPts val="0"/>
              </a:spcAft>
            </a:pPr>
            <a:endParaRPr lang="en-US" altLang="zh-CN" sz="2000" spc="60" dirty="0">
              <a:solidFill>
                <a:srgbClr val="000000"/>
              </a:solidFill>
              <a:latin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 dirty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DD9666C-6AA5-7E38-1707-A7195E1FDD58}"/>
              </a:ext>
            </a:extLst>
          </p:cNvPr>
          <p:cNvGrpSpPr/>
          <p:nvPr/>
        </p:nvGrpSpPr>
        <p:grpSpPr>
          <a:xfrm>
            <a:off x="1536698" y="608529"/>
            <a:ext cx="9144001" cy="5477846"/>
            <a:chOff x="1511300" y="66675"/>
            <a:chExt cx="9144000" cy="6019700"/>
          </a:xfrm>
        </p:grpSpPr>
        <p:pic>
          <p:nvPicPr>
            <p:cNvPr id="2" name="内容占位符 4">
              <a:extLst>
                <a:ext uri="{FF2B5EF4-FFF2-40B4-BE49-F238E27FC236}">
                  <a16:creationId xmlns:a16="http://schemas.microsoft.com/office/drawing/2014/main" id="{C0C55A4C-289F-3F53-1CA0-4786F90A1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11300" y="66675"/>
              <a:ext cx="9144000" cy="6019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188DA94-0E4C-4343-3251-E37FDC513118}"/>
                </a:ext>
              </a:extLst>
            </p:cNvPr>
            <p:cNvSpPr/>
            <p:nvPr/>
          </p:nvSpPr>
          <p:spPr>
            <a:xfrm>
              <a:off x="6245817" y="1272827"/>
              <a:ext cx="888570" cy="537274"/>
            </a:xfrm>
            <a:prstGeom prst="rect">
              <a:avLst/>
            </a:prstGeom>
            <a:solidFill>
              <a:srgbClr val="ECF4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11</Words>
  <Application>Microsoft Office PowerPoint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33</cp:revision>
  <dcterms:created xsi:type="dcterms:W3CDTF">2021-03-01T08:13:56Z</dcterms:created>
  <dcterms:modified xsi:type="dcterms:W3CDTF">2024-03-23T15:58:10Z</dcterms:modified>
</cp:coreProperties>
</file>