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A1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255801"/>
            <a:ext cx="9156699" cy="3086220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5932990" y="1541464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3B27D43-6FC0-646C-58C5-580087CC7658}"/>
              </a:ext>
            </a:extLst>
          </p:cNvPr>
          <p:cNvGrpSpPr/>
          <p:nvPr/>
        </p:nvGrpSpPr>
        <p:grpSpPr>
          <a:xfrm>
            <a:off x="1618000" y="608530"/>
            <a:ext cx="9037299" cy="5340714"/>
            <a:chOff x="1511300" y="0"/>
            <a:chExt cx="9156700" cy="6086375"/>
          </a:xfrm>
        </p:grpSpPr>
        <p:pic>
          <p:nvPicPr>
            <p:cNvPr id="2" name="内容占位符 4">
              <a:extLst>
                <a:ext uri="{FF2B5EF4-FFF2-40B4-BE49-F238E27FC236}">
                  <a16:creationId xmlns:a16="http://schemas.microsoft.com/office/drawing/2014/main" id="{DE2051E6-30F9-ACD8-AF25-8ECAD5978D0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11300" y="0"/>
              <a:ext cx="9156700" cy="608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6ECA6FB-0985-4F81-0084-0E74BC43A6AE}"/>
                </a:ext>
              </a:extLst>
            </p:cNvPr>
            <p:cNvSpPr/>
            <p:nvPr/>
          </p:nvSpPr>
          <p:spPr>
            <a:xfrm>
              <a:off x="4830945" y="1223535"/>
              <a:ext cx="1832846" cy="317929"/>
            </a:xfrm>
            <a:prstGeom prst="roundRect">
              <a:avLst/>
            </a:prstGeom>
            <a:solidFill>
              <a:srgbClr val="84A1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 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常见的恶性肿瘤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17</Words>
  <Application>Microsoft Office PowerPoint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50</cp:revision>
  <dcterms:created xsi:type="dcterms:W3CDTF">2021-03-01T08:13:56Z</dcterms:created>
  <dcterms:modified xsi:type="dcterms:W3CDTF">2024-03-23T16:02:14Z</dcterms:modified>
</cp:coreProperties>
</file>