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2CA16EF-7D35-F136-C246-D5C48145EE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r="2500" b="4253"/>
          <a:stretch/>
        </p:blipFill>
        <p:spPr>
          <a:xfrm>
            <a:off x="1536699" y="602078"/>
            <a:ext cx="9131301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22</cp:revision>
  <dcterms:created xsi:type="dcterms:W3CDTF">2021-03-01T08:13:56Z</dcterms:created>
  <dcterms:modified xsi:type="dcterms:W3CDTF">2024-03-23T15:06:38Z</dcterms:modified>
</cp:coreProperties>
</file>