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en-US" altLang="en-US" smtClean="0"/>
          </a:p>
          <a:p>
            <a:pPr lvl="1"/>
            <a:r>
              <a:rPr lang="zh-CN" altLang="en-US" smtClean="0"/>
              <a:t>第二级</a:t>
            </a:r>
            <a:endParaRPr lang="en-US" altLang="en-US" smtClean="0"/>
          </a:p>
          <a:p>
            <a:pPr lvl="2"/>
            <a:r>
              <a:rPr lang="zh-CN" altLang="en-US" smtClean="0"/>
              <a:t>第三级</a:t>
            </a:r>
            <a:endParaRPr lang="en-US" altLang="en-US" smtClean="0"/>
          </a:p>
          <a:p>
            <a:pPr lvl="3"/>
            <a:r>
              <a:rPr lang="zh-CN" altLang="en-US" smtClean="0"/>
              <a:t>第四级</a:t>
            </a:r>
            <a:endParaRPr lang="en-US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700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800100" indent="-800100">
              <a:lnSpc>
                <a:spcPct val="150000"/>
              </a:lnSpc>
              <a:spcAft>
                <a:spcPts val="0"/>
              </a:spcAft>
            </a:pPr>
            <a:endParaRPr lang="en-US" altLang="zh-CN" sz="20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00100" indent="-800100">
              <a:lnSpc>
                <a:spcPct val="150000"/>
              </a:lnSpc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00100" indent="-800100">
              <a:lnSpc>
                <a:spcPct val="150000"/>
              </a:lnSpc>
              <a:spcAft>
                <a:spcPts val="0"/>
              </a:spcAft>
            </a:pPr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1</a:t>
            </a: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轻度窒息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Apgar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评分在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4-7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分之间。重度窒息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Apgar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评分在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分之间</a:t>
            </a:r>
            <a:r>
              <a:rPr lang="zh-CN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800100" indent="-8001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新生儿窒息抢救必须分秒必争，按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ABCDE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五个步骤进行复苏：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清理呼吸道（根本）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;B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建立呼吸（关键）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;C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维持循环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;D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药物治疗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;E</a:t>
            </a:r>
            <a:r>
              <a:rPr lang="zh-CN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评价。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78</Words>
  <Application>Microsoft Office PowerPoint</Application>
  <PresentationFormat>宽屏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29</cp:revision>
  <dcterms:created xsi:type="dcterms:W3CDTF">2021-03-01T08:13:56Z</dcterms:created>
  <dcterms:modified xsi:type="dcterms:W3CDTF">2021-03-07T03:25:38Z</dcterms:modified>
</cp:coreProperties>
</file>