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387065"/>
            <a:ext cx="9156699" cy="295495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 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F309B715-BEF0-AC19-F767-8B2A5CCC3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699" y="602078"/>
            <a:ext cx="9143999" cy="548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12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42</cp:revision>
  <dcterms:created xsi:type="dcterms:W3CDTF">2021-03-01T08:13:56Z</dcterms:created>
  <dcterms:modified xsi:type="dcterms:W3CDTF">2024-03-23T16:00:38Z</dcterms:modified>
</cp:coreProperties>
</file>