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DEFB8523-4D38-E13E-8FDD-C4C2F90536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2" t="12888" r="3610" b="6159"/>
          <a:stretch/>
        </p:blipFill>
        <p:spPr>
          <a:xfrm>
            <a:off x="1618001" y="602080"/>
            <a:ext cx="9037299" cy="549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24</cp:revision>
  <dcterms:created xsi:type="dcterms:W3CDTF">2021-03-01T08:13:56Z</dcterms:created>
  <dcterms:modified xsi:type="dcterms:W3CDTF">2024-03-23T15:14:13Z</dcterms:modified>
</cp:coreProperties>
</file>