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spcBef>
                <a:spcPts val="170"/>
              </a:spcBef>
              <a:spcAft>
                <a:spcPts val="0"/>
              </a:spcAft>
              <a:tabLst>
                <a:tab pos="2848610" algn="l"/>
              </a:tabLst>
            </a:pPr>
            <a:endParaRPr lang="en-US" altLang="zh-CN" sz="20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933450"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0C4A57EE-75C8-5E6D-109F-03D57E1106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6699" y="602079"/>
            <a:ext cx="9118600" cy="548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13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PMingLiU</vt:lpstr>
      <vt:lpstr>黑体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57</cp:revision>
  <dcterms:created xsi:type="dcterms:W3CDTF">2021-03-01T08:13:56Z</dcterms:created>
  <dcterms:modified xsi:type="dcterms:W3CDTF">2024-03-23T16:03:31Z</dcterms:modified>
</cp:coreProperties>
</file>