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700" cy="3182472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zh-CN" sz="2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0443A7F0-1519-9C5E-22A4-34B162CC70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1300" y="602079"/>
            <a:ext cx="9169400" cy="548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12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28</cp:revision>
  <dcterms:created xsi:type="dcterms:W3CDTF">2021-03-01T08:13:56Z</dcterms:created>
  <dcterms:modified xsi:type="dcterms:W3CDTF">2024-03-23T15:56:48Z</dcterms:modified>
</cp:coreProperties>
</file>