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CCA557-AEC6-4E99-B123-E6A686FC05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5560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D28A9-5F1A-4FE3-A1F1-3EEE613B47D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2408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30773-2380-47E5-A233-01B0E92A3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8825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AAB86-E54D-4CD9-A215-176A3D4792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7124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17932-A592-4394-BF1D-4AB8CFEA884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949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23CC4C-ADCD-4767-9883-D670BD44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06297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FAAD71-011A-4335-9111-57D87A6344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0906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7CCC50-6C69-47B9-8BE5-67307AA59D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4783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D22EDD-F40D-4B4D-A7B2-7AC7303960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0643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53A5D-D27F-4162-818C-BC6C3CDF1D0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752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4857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页脚占位符 104857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灯片编号占位符 104857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A305C-E442-42F1-90D1-D2A00757A6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696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4857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en-US"/>
          </a:p>
        </p:txBody>
      </p:sp>
      <p:sp>
        <p:nvSpPr>
          <p:cNvPr id="1027" name="文本占位符 104857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  <a:endParaRPr lang="en-US" altLang="en-US"/>
          </a:p>
          <a:p>
            <a:pPr lvl="1"/>
            <a:r>
              <a:rPr lang="zh-CN" altLang="en-US"/>
              <a:t>第二级</a:t>
            </a:r>
            <a:endParaRPr lang="en-US" altLang="en-US"/>
          </a:p>
          <a:p>
            <a:pPr lvl="2"/>
            <a:r>
              <a:rPr lang="zh-CN" altLang="en-US"/>
              <a:t>第三级</a:t>
            </a:r>
            <a:endParaRPr lang="en-US" altLang="en-US"/>
          </a:p>
          <a:p>
            <a:pPr lvl="3"/>
            <a:r>
              <a:rPr lang="zh-CN" altLang="en-US"/>
              <a:t>第四级</a:t>
            </a:r>
            <a:endParaRPr lang="en-US" altLang="en-US"/>
          </a:p>
          <a:p>
            <a:pPr lvl="4"/>
            <a:r>
              <a:rPr lang="zh-CN" altLang="en-US"/>
              <a:t>第五级</a:t>
            </a:r>
            <a:endParaRPr lang="en-US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>
              <a:defRPr noProof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>
            <a:lvl1pPr marL="0" indent="0" algn="r" fontAlgn="base">
              <a:buFontTx/>
              <a:defRPr sz="1400" b="0" i="1" noProof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</a:pPr>
            <a:fld id="{45CD522F-906A-4A9D-83FC-830A0A09D605}" type="slidenum">
              <a:rPr lang="en-US" altLang="zh-CN">
                <a:sym typeface="Arial" panose="020B0604020202020204" pitchFamily="34" charset="0"/>
              </a:rPr>
              <a:pPr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0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2pPr>
      <a:lvl3pPr lvl="2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3pPr>
      <a:lvl4pPr lvl="3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4pPr>
      <a:lvl5pPr lvl="4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rtl="0" fontAlgn="base" latinLnBrk="1">
        <a:spcBef>
          <a:spcPct val="20000"/>
        </a:spcBef>
        <a:spcAft>
          <a:spcPct val="0"/>
        </a:spcAft>
        <a:buChar char="–"/>
        <a:defRPr sz="28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1143000" lvl="2" indent="-228600" algn="l" rtl="0" fontAlgn="base" latinLnBrk="1">
        <a:spcBef>
          <a:spcPct val="20000"/>
        </a:spcBef>
        <a:spcAft>
          <a:spcPct val="0"/>
        </a:spcAft>
        <a:buChar char="•"/>
        <a:defRPr sz="24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600200" lvl="3" indent="-228600" algn="l" rtl="0" fontAlgn="base" latinLnBrk="1">
        <a:spcBef>
          <a:spcPct val="20000"/>
        </a:spcBef>
        <a:spcAft>
          <a:spcPct val="0"/>
        </a:spcAft>
        <a:buChar char="–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2057400" lvl="4" indent="-228600" algn="l" rtl="0" fontAlgn="base" latinLnBrk="1">
        <a:spcBef>
          <a:spcPct val="20000"/>
        </a:spcBef>
        <a:spcAft>
          <a:spcPct val="0"/>
        </a:spcAft>
        <a:buChar char="»"/>
        <a:defRPr sz="200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514600" lvl="5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971800" lvl="6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429000" lvl="7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886200" lvl="8" indent="-228600" algn="l" defTabSz="914400" eaLnBrk="1" fontAlgn="base" latinLnBrk="1" hangingPunct="1">
        <a:spcBef>
          <a:spcPct val="20000"/>
        </a:spcBef>
        <a:spcAft>
          <a:spcPct val="0"/>
        </a:spcAft>
        <a:buChar char="»"/>
        <a:defRPr sz="20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eaLnBrk="1" fontAlgn="base" latinLnBrk="0" hangingPunct="1">
        <a:buNone/>
        <a:defRPr sz="1800" b="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lvl="1" indent="-4572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2pPr>
      <a:lvl3pPr marL="914400" lvl="2" indent="-9144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3pPr>
      <a:lvl4pPr marL="1371600" lvl="3" indent="-13716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4pPr>
      <a:lvl5pPr marL="1828800" lvl="4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5pPr>
      <a:lvl6pPr marL="2286000" lvl="5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6pPr>
      <a:lvl7pPr marL="2743200" lvl="6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7pPr>
      <a:lvl8pPr marL="3200400" lvl="7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8pPr>
      <a:lvl9pPr marL="3657600" lvl="8" indent="-1828800" algn="l" defTabSz="914400" eaLnBrk="1" fontAlgn="base" latinLnBrk="0" hangingPunct="1">
        <a:buNone/>
        <a:defRPr sz="1800" b="0" kern="1200">
          <a:solidFill>
            <a:srgbClr val="000000"/>
          </a:solidFill>
          <a:latin typeface="Calibri" panose="020F0502020204030204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1048770"/>
          <p:cNvSpPr>
            <a:spLocks noChangeArrowheads="1"/>
          </p:cNvSpPr>
          <p:nvPr/>
        </p:nvSpPr>
        <p:spPr bwMode="auto">
          <a:xfrm>
            <a:off x="3738563" y="2643188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母婴保健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0" name="图片 20972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8775" name="任意多边形 1048774"/>
          <p:cNvSpPr>
            <a:spLocks noChangeArrowheads="1"/>
          </p:cNvSpPr>
          <p:nvPr/>
        </p:nvSpPr>
        <p:spPr bwMode="auto">
          <a:xfrm>
            <a:off x="1536700" y="2387065"/>
            <a:ext cx="9144000" cy="2752826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00A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indent="279400">
              <a:spcAft>
                <a:spcPts val="0"/>
              </a:spcAft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endParaRPr lang="zh-CN" altLang="zh-CN" sz="1600" dirty="0">
              <a:effectLst/>
              <a:latin typeface="PMingLiU"/>
              <a:cs typeface="Times New Roman" panose="02020603050405020304" pitchFamily="18" charset="0"/>
            </a:endParaRPr>
          </a:p>
        </p:txBody>
      </p:sp>
      <p:sp>
        <p:nvSpPr>
          <p:cNvPr id="1048777" name="任意多边形 1048776"/>
          <p:cNvSpPr>
            <a:spLocks noChangeArrowheads="1"/>
          </p:cNvSpPr>
          <p:nvPr/>
        </p:nvSpPr>
        <p:spPr bwMode="auto">
          <a:xfrm>
            <a:off x="1618001" y="2310346"/>
            <a:ext cx="9075399" cy="3127927"/>
          </a:xfrm>
          <a:custGeom>
            <a:avLst/>
            <a:gdLst>
              <a:gd name="T0" fmla="*/ 0 w 9144000"/>
              <a:gd name="T1" fmla="*/ 0 h 3049929"/>
              <a:gd name="T2" fmla="*/ 9144000 w 9144000"/>
              <a:gd name="T3" fmla="*/ 0 h 3049929"/>
              <a:gd name="T4" fmla="*/ 9144000 w 9144000"/>
              <a:gd name="T5" fmla="*/ 3049929 h 3049929"/>
              <a:gd name="T6" fmla="*/ 0 w 9144000"/>
              <a:gd name="T7" fmla="*/ 3049929 h 3049929"/>
              <a:gd name="T8" fmla="*/ 0 w 9144000"/>
              <a:gd name="T9" fmla="*/ 0 h 3049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4000" h="3049929">
                <a:moveTo>
                  <a:pt x="0" y="0"/>
                </a:moveTo>
                <a:cubicBezTo>
                  <a:pt x="3001702" y="856526"/>
                  <a:pt x="6350643" y="960699"/>
                  <a:pt x="9144000" y="0"/>
                </a:cubicBezTo>
                <a:lnTo>
                  <a:pt x="9144000" y="3049929"/>
                </a:lnTo>
                <a:lnTo>
                  <a:pt x="0" y="304992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9411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8779" name="矩形 1048778"/>
          <p:cNvSpPr>
            <a:spLocks noChangeArrowheads="1"/>
          </p:cNvSpPr>
          <p:nvPr/>
        </p:nvSpPr>
        <p:spPr bwMode="auto">
          <a:xfrm>
            <a:off x="5932990" y="1541464"/>
            <a:ext cx="18473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4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8781" name="矩形 1048780"/>
          <p:cNvSpPr>
            <a:spLocks noChangeArrowheads="1"/>
          </p:cNvSpPr>
          <p:nvPr/>
        </p:nvSpPr>
        <p:spPr bwMode="auto">
          <a:xfrm>
            <a:off x="1618001" y="263525"/>
            <a:ext cx="28520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中等职业学校教育部规划教材</a:t>
            </a:r>
            <a:endParaRPr lang="zh-CN" altLang="zh-CN" b="1">
              <a:solidFill>
                <a:srgbClr val="00000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177" name="组合 82"/>
          <p:cNvGrpSpPr>
            <a:grpSpLocks/>
          </p:cNvGrpSpPr>
          <p:nvPr/>
        </p:nvGrpSpPr>
        <p:grpSpPr bwMode="auto">
          <a:xfrm>
            <a:off x="7391400" y="6092826"/>
            <a:ext cx="2445032" cy="354013"/>
            <a:chOff x="5868144" y="6093268"/>
            <a:chExt cx="2444024" cy="354187"/>
          </a:xfrm>
        </p:grpSpPr>
        <p:pic>
          <p:nvPicPr>
            <p:cNvPr id="7178" name="图片 209721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6093269"/>
              <a:ext cx="382588" cy="354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9" name="矩形 1048784"/>
            <p:cNvSpPr>
              <a:spLocks noChangeArrowheads="1"/>
            </p:cNvSpPr>
            <p:nvPr/>
          </p:nvSpPr>
          <p:spPr bwMode="auto">
            <a:xfrm>
              <a:off x="6630989" y="6093268"/>
              <a:ext cx="1681179" cy="3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高等教育出版社 </a:t>
              </a:r>
              <a:endParaRPr lang="zh-CN" altLang="zh-CN" b="1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992429" y="2387066"/>
            <a:ext cx="847985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9400">
              <a:spcAft>
                <a:spcPts val="0"/>
              </a:spcAft>
            </a:pPr>
            <a:endParaRPr lang="en-US" altLang="zh-CN" sz="2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79400">
              <a:spcAft>
                <a:spcPts val="0"/>
              </a:spcAft>
            </a:pPr>
            <a:endParaRPr lang="zh-CN" altLang="zh-CN" sz="2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内容占位符 4">
            <a:extLst>
              <a:ext uri="{FF2B5EF4-FFF2-40B4-BE49-F238E27FC236}">
                <a16:creationId xmlns:a16="http://schemas.microsoft.com/office/drawing/2014/main" id="{9A2E5F27-AB2D-227A-C1F3-28F6E26C48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98600" y="602078"/>
            <a:ext cx="9144000" cy="5490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805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11</Words>
  <Application>Microsoft Office PowerPoint</Application>
  <PresentationFormat>宽屏</PresentationFormat>
  <Paragraphs>4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PMingLiU</vt:lpstr>
      <vt:lpstr>黑体</vt:lpstr>
      <vt:lpstr>微软雅黑</vt:lpstr>
      <vt:lpstr>Arial</vt:lpstr>
      <vt:lpstr>Calibri</vt:lpstr>
      <vt:lpstr>Calibri Light</vt:lpstr>
      <vt:lpstr>默认设计模板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何朗</cp:lastModifiedBy>
  <cp:revision>9</cp:revision>
  <dcterms:created xsi:type="dcterms:W3CDTF">2021-03-01T08:13:56Z</dcterms:created>
  <dcterms:modified xsi:type="dcterms:W3CDTF">2024-03-23T15:24:48Z</dcterms:modified>
</cp:coreProperties>
</file>