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36700" y="2260287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957236"/>
            <a:ext cx="8604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6BEB1E90-587C-FC9B-E534-D189BAA29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700" y="608530"/>
            <a:ext cx="9118600" cy="547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17</cp:revision>
  <dcterms:created xsi:type="dcterms:W3CDTF">2021-03-01T08:13:56Z</dcterms:created>
  <dcterms:modified xsi:type="dcterms:W3CDTF">2024-03-23T15:54:39Z</dcterms:modified>
</cp:coreProperties>
</file>