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4916FBA-0A52-4978-B23B-D4A1DCAC40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" r="3868" b="2057"/>
          <a:stretch/>
        </p:blipFill>
        <p:spPr>
          <a:xfrm>
            <a:off x="1549400" y="602079"/>
            <a:ext cx="9144000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23</cp:revision>
  <dcterms:created xsi:type="dcterms:W3CDTF">2021-03-01T08:13:56Z</dcterms:created>
  <dcterms:modified xsi:type="dcterms:W3CDTF">2024-03-23T15:10:29Z</dcterms:modified>
</cp:coreProperties>
</file>