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12" autoAdjust="0"/>
    <p:restoredTop sz="80735" autoAdjust="0"/>
  </p:normalViewPr>
  <p:slideViewPr>
    <p:cSldViewPr snapToGrid="0">
      <p:cViewPr varScale="1">
        <p:scale>
          <a:sx n="60" d="100"/>
          <a:sy n="60" d="100"/>
        </p:scale>
        <p:origin x="5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903902"/>
            <a:ext cx="8518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zh-CN" altLang="zh-CN" sz="2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96BE79-B794-1F0A-1706-408290D9C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700" y="602079"/>
            <a:ext cx="9118599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12</cp:revision>
  <dcterms:created xsi:type="dcterms:W3CDTF">2021-03-01T08:13:56Z</dcterms:created>
  <dcterms:modified xsi:type="dcterms:W3CDTF">2024-03-23T15:25:23Z</dcterms:modified>
</cp:coreProperties>
</file>