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9999" y="56853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/>
            <a:r>
              <a:rPr lang="en-US" altLang="zh-CN" sz="2000" dirty="0">
                <a:solidFill>
                  <a:srgbClr val="000000"/>
                </a:solidFill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solidFill>
                <a:srgbClr val="000000"/>
              </a:solidFill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524000" y="2255801"/>
            <a:ext cx="9156699" cy="3086220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PMingLiU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PMingLiU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5932990" y="1541464"/>
            <a:ext cx="18473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4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pic>
        <p:nvPicPr>
          <p:cNvPr id="2" name="内容占位符 4">
            <a:extLst>
              <a:ext uri="{FF2B5EF4-FFF2-40B4-BE49-F238E27FC236}">
                <a16:creationId xmlns:a16="http://schemas.microsoft.com/office/drawing/2014/main" id="{0E483361-0CBC-C1FF-3696-B19DD9ED10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29998" y="602078"/>
            <a:ext cx="9144000" cy="5490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358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12</Words>
  <Application>Microsoft Office PowerPoint</Application>
  <PresentationFormat>宽屏</PresentationFormat>
  <Paragraphs>6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47</cp:revision>
  <dcterms:created xsi:type="dcterms:W3CDTF">2021-03-01T08:13:56Z</dcterms:created>
  <dcterms:modified xsi:type="dcterms:W3CDTF">2024-03-23T16:01:27Z</dcterms:modified>
</cp:coreProperties>
</file>