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3828A21-22E8-5C96-5BCA-DCD8E07157E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6"/>
          <a:stretch/>
        </p:blipFill>
        <p:spPr>
          <a:xfrm>
            <a:off x="1536700" y="508000"/>
            <a:ext cx="9156700" cy="545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14</cp:revision>
  <dcterms:created xsi:type="dcterms:W3CDTF">2021-03-01T08:13:56Z</dcterms:created>
  <dcterms:modified xsi:type="dcterms:W3CDTF">2024-03-23T14:32:20Z</dcterms:modified>
</cp:coreProperties>
</file>