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A1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01" autoAdjust="0"/>
    <p:restoredTop sz="94660"/>
  </p:normalViewPr>
  <p:slideViewPr>
    <p:cSldViewPr snapToGrid="0">
      <p:cViewPr varScale="1">
        <p:scale>
          <a:sx n="156" d="100"/>
          <a:sy n="156" d="100"/>
        </p:scale>
        <p:origin x="12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45F7A13-5D6C-635A-6B20-47059465B289}"/>
              </a:ext>
            </a:extLst>
          </p:cNvPr>
          <p:cNvGrpSpPr/>
          <p:nvPr/>
        </p:nvGrpSpPr>
        <p:grpSpPr>
          <a:xfrm>
            <a:off x="1498600" y="602079"/>
            <a:ext cx="9169400" cy="5484296"/>
            <a:chOff x="1498600" y="602079"/>
            <a:chExt cx="9169400" cy="5484296"/>
          </a:xfrm>
        </p:grpSpPr>
        <p:pic>
          <p:nvPicPr>
            <p:cNvPr id="3" name="内容占位符 4">
              <a:extLst>
                <a:ext uri="{FF2B5EF4-FFF2-40B4-BE49-F238E27FC236}">
                  <a16:creationId xmlns:a16="http://schemas.microsoft.com/office/drawing/2014/main" id="{A02D4FF4-0E94-A952-600E-04B9016E02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861" t="2227" b="33816"/>
            <a:stretch/>
          </p:blipFill>
          <p:spPr bwMode="auto">
            <a:xfrm>
              <a:off x="1498601" y="602079"/>
              <a:ext cx="9169399" cy="5484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642A0FF-D297-C28D-717C-C8B3AD429C88}"/>
                </a:ext>
              </a:extLst>
            </p:cNvPr>
            <p:cNvSpPr/>
            <p:nvPr/>
          </p:nvSpPr>
          <p:spPr>
            <a:xfrm>
              <a:off x="1498600" y="2310228"/>
              <a:ext cx="1917700" cy="281668"/>
            </a:xfrm>
            <a:prstGeom prst="roundRect">
              <a:avLst/>
            </a:prstGeom>
            <a:solidFill>
              <a:srgbClr val="84A1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b="1" dirty="0"/>
                <a:t>妊娠合并心脏病病人的护理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17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 lang</cp:lastModifiedBy>
  <cp:revision>22</cp:revision>
  <dcterms:created xsi:type="dcterms:W3CDTF">2021-03-01T08:13:56Z</dcterms:created>
  <dcterms:modified xsi:type="dcterms:W3CDTF">2024-03-23T16:07:38Z</dcterms:modified>
</cp:coreProperties>
</file>