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0B757FB-CED8-8B82-E670-69A5721627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7" b="3900"/>
          <a:stretch/>
        </p:blipFill>
        <p:spPr>
          <a:xfrm>
            <a:off x="1536701" y="602079"/>
            <a:ext cx="9118600" cy="54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13</cp:revision>
  <dcterms:created xsi:type="dcterms:W3CDTF">2021-03-01T08:13:56Z</dcterms:created>
  <dcterms:modified xsi:type="dcterms:W3CDTF">2024-03-23T14:27:50Z</dcterms:modified>
</cp:coreProperties>
</file>