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45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087655" y="2255801"/>
            <a:ext cx="9593045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666750" indent="-666750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7136876-8A9B-F679-59DB-F6C676B31CA3}"/>
              </a:ext>
            </a:extLst>
          </p:cNvPr>
          <p:cNvGrpSpPr/>
          <p:nvPr/>
        </p:nvGrpSpPr>
        <p:grpSpPr>
          <a:xfrm>
            <a:off x="1618001" y="602079"/>
            <a:ext cx="9075398" cy="5369743"/>
            <a:chOff x="1508125" y="61665"/>
            <a:chExt cx="9175750" cy="6086376"/>
          </a:xfrm>
        </p:grpSpPr>
        <p:pic>
          <p:nvPicPr>
            <p:cNvPr id="2" name="内容占位符 4">
              <a:extLst>
                <a:ext uri="{FF2B5EF4-FFF2-40B4-BE49-F238E27FC236}">
                  <a16:creationId xmlns:a16="http://schemas.microsoft.com/office/drawing/2014/main" id="{47CCBBAF-63E5-030F-BC4E-A93193D946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08125" y="61665"/>
              <a:ext cx="9175750" cy="6086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40BF87B-22CC-784E-33C8-427FEE47F4B9}"/>
                </a:ext>
              </a:extLst>
            </p:cNvPr>
            <p:cNvSpPr/>
            <p:nvPr/>
          </p:nvSpPr>
          <p:spPr>
            <a:xfrm>
              <a:off x="2267994" y="2253696"/>
              <a:ext cx="2520669" cy="819443"/>
            </a:xfrm>
            <a:prstGeom prst="rect">
              <a:avLst/>
            </a:prstGeom>
            <a:solidFill>
              <a:srgbClr val="3545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绝经综合征病人的护理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16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40</cp:revision>
  <dcterms:created xsi:type="dcterms:W3CDTF">2021-03-01T08:13:56Z</dcterms:created>
  <dcterms:modified xsi:type="dcterms:W3CDTF">2024-03-23T15:59:50Z</dcterms:modified>
</cp:coreProperties>
</file>