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8" r:id="rId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8" d="100"/>
          <a:sy n="68" d="100"/>
        </p:scale>
        <p:origin x="67" y="115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noProof="1"/>
              <a:t>单击此处编辑母版副标题样式</a:t>
            </a:r>
          </a:p>
        </p:txBody>
      </p:sp>
      <p:sp>
        <p:nvSpPr>
          <p:cNvPr id="4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ECCA557-AEC6-4E99-B123-E6A686FC05E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8355609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CCD28A9-5F1A-4FE3-A1F1-3EEE613B47D3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1240828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70573" cy="5851525"/>
          </a:xfrm>
        </p:spPr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F230773-2380-47E5-A233-01B0E92A36BF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0588256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D1AAB86-E54D-4CD9-A215-176A3D47923C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9771248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9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4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F217932-A592-4394-BF1D-4AB8CFEA884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6994971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76672" cy="4525963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05728" y="1600201"/>
            <a:ext cx="5376672" cy="4525963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5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7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123CC4C-ADCD-4767-9883-D670BD446E3D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062974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6"/>
            <a:ext cx="10515600" cy="1325563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5" y="1778438"/>
            <a:ext cx="4873575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5" y="2665379"/>
            <a:ext cx="4873575" cy="3524284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9" y="1778438"/>
            <a:ext cx="4897576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9" y="2665379"/>
            <a:ext cx="4897576" cy="3524284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7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8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9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8FAAD71-011A-4335-9111-57D87A63447C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7809066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67CCC50-6C69-47B9-8BE5-67307AA59D25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6347831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6D22EDD-F40D-4B4D-A7B2-7AC73039605A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2606434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5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7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D353A5D-D27F-4162-818C-BC6C3CDF1D0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6075287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5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7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7CA305C-E442-42F1-90D1-D2A00757A675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9969677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 1048575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  <a:endParaRPr lang="en-US" altLang="en-US"/>
          </a:p>
        </p:txBody>
      </p:sp>
      <p:sp>
        <p:nvSpPr>
          <p:cNvPr id="1027" name="文本占位符 1048576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  <a:endParaRPr lang="en-US" altLang="en-US"/>
          </a:p>
          <a:p>
            <a:pPr lvl="1"/>
            <a:r>
              <a:rPr lang="zh-CN" altLang="en-US"/>
              <a:t>第二级</a:t>
            </a:r>
            <a:endParaRPr lang="en-US" altLang="en-US"/>
          </a:p>
          <a:p>
            <a:pPr lvl="2"/>
            <a:r>
              <a:rPr lang="zh-CN" altLang="en-US"/>
              <a:t>第三级</a:t>
            </a:r>
            <a:endParaRPr lang="en-US" altLang="en-US"/>
          </a:p>
          <a:p>
            <a:pPr lvl="3"/>
            <a:r>
              <a:rPr lang="zh-CN" altLang="en-US"/>
              <a:t>第四级</a:t>
            </a:r>
            <a:endParaRPr lang="en-US" altLang="en-US"/>
          </a:p>
          <a:p>
            <a:pPr lvl="4"/>
            <a:r>
              <a:rPr lang="zh-CN" altLang="en-US"/>
              <a:t>第五级</a:t>
            </a:r>
            <a:endParaRPr lang="en-US" altLang="en-US"/>
          </a:p>
        </p:txBody>
      </p:sp>
      <p:sp>
        <p:nvSpPr>
          <p:cNvPr id="1048578" name="日期占位符 1048577"/>
          <p:cNvSpPr>
            <a:spLocks noGrp="1"/>
          </p:cNvSpPr>
          <p:nvPr>
            <p:ph type="dt" sz="half" idx="2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>
            <a:lvl1pPr>
              <a:defRPr noProof="1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b="1">
              <a:solidFill>
                <a:srgbClr val="000000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048579" name="页脚占位符 1048578"/>
          <p:cNvSpPr>
            <a:spLocks noGrp="1"/>
          </p:cNvSpPr>
          <p:nvPr>
            <p:ph type="ftr" sz="quarter" idx="3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>
            <a:lvl1pPr>
              <a:defRPr noProof="1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b="1">
              <a:solidFill>
                <a:srgbClr val="000000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048580" name="灯片编号占位符 1048579"/>
          <p:cNvSpPr>
            <a:spLocks noGrp="1"/>
          </p:cNvSpPr>
          <p:nvPr>
            <p:ph type="sldNum" sz="quarter" idx="4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>
            <a:lvl1pPr marL="0" indent="0" algn="r" fontAlgn="base">
              <a:buFontTx/>
              <a:defRPr sz="1400" b="0" i="1" noProof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spcBef>
                <a:spcPct val="0"/>
              </a:spcBef>
              <a:spcAft>
                <a:spcPct val="0"/>
              </a:spcAft>
            </a:pPr>
            <a:fld id="{45CD522F-906A-4A9D-83FC-830A0A09D605}" type="slidenum">
              <a:rPr lang="en-US" altLang="zh-CN">
                <a:sym typeface="Arial" panose="020B0604020202020204" pitchFamily="34" charset="0"/>
              </a:rPr>
              <a:pPr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zh-CN"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908074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+mj-lt"/>
          <a:ea typeface="+mj-ea"/>
          <a:cs typeface="+mj-cs"/>
        </a:defRPr>
      </a:lvl1pPr>
      <a:lvl2pPr lvl="1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2pPr>
      <a:lvl3pPr lvl="2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3pPr>
      <a:lvl4pPr lvl="3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4pPr>
      <a:lvl5pPr lvl="4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5pPr>
      <a:lvl6pPr marL="457200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6pPr>
      <a:lvl7pPr marL="914400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7pPr>
      <a:lvl8pPr marL="1371600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8pPr>
      <a:lvl9pPr marL="1828800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9pPr>
    </p:titleStyle>
    <p:bodyStyle>
      <a:lvl1pPr marL="342900" indent="-342900" algn="l" rtl="0" fontAlgn="base" latinLnBrk="1">
        <a:spcBef>
          <a:spcPct val="20000"/>
        </a:spcBef>
        <a:spcAft>
          <a:spcPct val="0"/>
        </a:spcAft>
        <a:buChar char="•"/>
        <a:defRPr sz="3200" kern="1200">
          <a:solidFill>
            <a:srgbClr val="000000"/>
          </a:solidFill>
          <a:latin typeface="+mn-lt"/>
          <a:ea typeface="+mn-ea"/>
          <a:cs typeface="+mn-cs"/>
        </a:defRPr>
      </a:lvl1pPr>
      <a:lvl2pPr marL="742950" lvl="1" indent="-285750" algn="l" rtl="0" fontAlgn="base" latinLnBrk="1">
        <a:spcBef>
          <a:spcPct val="20000"/>
        </a:spcBef>
        <a:spcAft>
          <a:spcPct val="0"/>
        </a:spcAft>
        <a:buChar char="–"/>
        <a:defRPr sz="280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2pPr>
      <a:lvl3pPr marL="1143000" lvl="2" indent="-228600" algn="l" rtl="0" fontAlgn="base" latinLnBrk="1">
        <a:spcBef>
          <a:spcPct val="20000"/>
        </a:spcBef>
        <a:spcAft>
          <a:spcPct val="0"/>
        </a:spcAft>
        <a:buChar char="•"/>
        <a:defRPr sz="240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3pPr>
      <a:lvl4pPr marL="1600200" lvl="3" indent="-228600" algn="l" rtl="0" fontAlgn="base" latinLnBrk="1">
        <a:spcBef>
          <a:spcPct val="20000"/>
        </a:spcBef>
        <a:spcAft>
          <a:spcPct val="0"/>
        </a:spcAft>
        <a:buChar char="–"/>
        <a:defRPr sz="200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4pPr>
      <a:lvl5pPr marL="2057400" lvl="4" indent="-228600" algn="l" rtl="0" fontAlgn="base" latinLnBrk="1">
        <a:spcBef>
          <a:spcPct val="20000"/>
        </a:spcBef>
        <a:spcAft>
          <a:spcPct val="0"/>
        </a:spcAft>
        <a:buChar char="»"/>
        <a:defRPr sz="200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5pPr>
      <a:lvl6pPr marL="2514600" lvl="5" indent="-228600" algn="l" defTabSz="914400" eaLnBrk="1" fontAlgn="base" latinLnBrk="1" hangingPunct="1">
        <a:spcBef>
          <a:spcPct val="20000"/>
        </a:spcBef>
        <a:spcAft>
          <a:spcPct val="0"/>
        </a:spcAft>
        <a:buChar char="»"/>
        <a:defRPr sz="20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6pPr>
      <a:lvl7pPr marL="2971800" lvl="6" indent="-228600" algn="l" defTabSz="914400" eaLnBrk="1" fontAlgn="base" latinLnBrk="1" hangingPunct="1">
        <a:spcBef>
          <a:spcPct val="20000"/>
        </a:spcBef>
        <a:spcAft>
          <a:spcPct val="0"/>
        </a:spcAft>
        <a:buChar char="»"/>
        <a:defRPr sz="20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7pPr>
      <a:lvl8pPr marL="3429000" lvl="7" indent="-228600" algn="l" defTabSz="914400" eaLnBrk="1" fontAlgn="base" latinLnBrk="1" hangingPunct="1">
        <a:spcBef>
          <a:spcPct val="20000"/>
        </a:spcBef>
        <a:spcAft>
          <a:spcPct val="0"/>
        </a:spcAft>
        <a:buChar char="»"/>
        <a:defRPr sz="20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8pPr>
      <a:lvl9pPr marL="3886200" lvl="8" indent="-228600" algn="l" defTabSz="914400" eaLnBrk="1" fontAlgn="base" latinLnBrk="1" hangingPunct="1">
        <a:spcBef>
          <a:spcPct val="20000"/>
        </a:spcBef>
        <a:spcAft>
          <a:spcPct val="0"/>
        </a:spcAft>
        <a:buChar char="»"/>
        <a:defRPr sz="20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9pPr>
    </p:bodyStyle>
    <p:otherStyle>
      <a:lvl1pPr marL="0" lvl="0" indent="0" algn="l" defTabSz="914400" eaLnBrk="1" fontAlgn="base" latinLnBrk="0" hangingPunct="1">
        <a:buNone/>
        <a:defRPr sz="1800" b="0" kern="1200">
          <a:solidFill>
            <a:srgbClr val="000000"/>
          </a:solidFill>
          <a:latin typeface="+mn-lt"/>
          <a:ea typeface="+mn-ea"/>
          <a:cs typeface="+mn-cs"/>
        </a:defRPr>
      </a:lvl1pPr>
      <a:lvl2pPr marL="457200" lvl="1" indent="-4572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2pPr>
      <a:lvl3pPr marL="914400" lvl="2" indent="-9144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3pPr>
      <a:lvl4pPr marL="1371600" lvl="3" indent="-13716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4pPr>
      <a:lvl5pPr marL="1828800" lvl="4" indent="-18288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5pPr>
      <a:lvl6pPr marL="2286000" lvl="5" indent="-18288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6pPr>
      <a:lvl7pPr marL="2743200" lvl="6" indent="-18288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7pPr>
      <a:lvl8pPr marL="3200400" lvl="7" indent="-18288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8pPr>
      <a:lvl9pPr marL="3657600" lvl="8" indent="-18288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矩形 1048770"/>
          <p:cNvSpPr>
            <a:spLocks noChangeArrowheads="1"/>
          </p:cNvSpPr>
          <p:nvPr/>
        </p:nvSpPr>
        <p:spPr bwMode="auto">
          <a:xfrm>
            <a:off x="3738563" y="2643188"/>
            <a:ext cx="457200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SzPct val="100000"/>
            </a:pPr>
            <a:r>
              <a:rPr lang="zh-CN" altLang="en-US" sz="54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母婴保健</a:t>
            </a:r>
            <a:endParaRPr lang="zh-CN" altLang="zh-CN" b="1">
              <a:solidFill>
                <a:srgbClr val="000000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pic>
        <p:nvPicPr>
          <p:cNvPr id="7170" name="图片 209721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0"/>
            <a:ext cx="9144000" cy="609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48775" name="任意多边形 1048774"/>
          <p:cNvSpPr>
            <a:spLocks noChangeArrowheads="1"/>
          </p:cNvSpPr>
          <p:nvPr/>
        </p:nvSpPr>
        <p:spPr bwMode="auto">
          <a:xfrm>
            <a:off x="1536700" y="2387065"/>
            <a:ext cx="9144000" cy="2752826"/>
          </a:xfrm>
          <a:custGeom>
            <a:avLst/>
            <a:gdLst>
              <a:gd name="T0" fmla="*/ 0 w 9144000"/>
              <a:gd name="T1" fmla="*/ 0 h 3049929"/>
              <a:gd name="T2" fmla="*/ 9144000 w 9144000"/>
              <a:gd name="T3" fmla="*/ 0 h 3049929"/>
              <a:gd name="T4" fmla="*/ 9144000 w 9144000"/>
              <a:gd name="T5" fmla="*/ 3049929 h 3049929"/>
              <a:gd name="T6" fmla="*/ 0 w 9144000"/>
              <a:gd name="T7" fmla="*/ 3049929 h 3049929"/>
              <a:gd name="T8" fmla="*/ 0 w 9144000"/>
              <a:gd name="T9" fmla="*/ 0 h 30499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144000" h="3049929">
                <a:moveTo>
                  <a:pt x="0" y="0"/>
                </a:moveTo>
                <a:cubicBezTo>
                  <a:pt x="3001702" y="856526"/>
                  <a:pt x="6350643" y="960699"/>
                  <a:pt x="9144000" y="0"/>
                </a:cubicBezTo>
                <a:lnTo>
                  <a:pt x="9144000" y="3049929"/>
                </a:lnTo>
                <a:lnTo>
                  <a:pt x="0" y="3049929"/>
                </a:lnTo>
                <a:lnTo>
                  <a:pt x="0" y="0"/>
                </a:lnTo>
              </a:path>
            </a:pathLst>
          </a:custGeom>
          <a:solidFill>
            <a:srgbClr val="00A7E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indent="279400">
              <a:spcAft>
                <a:spcPts val="0"/>
              </a:spcAft>
            </a:pPr>
            <a:r>
              <a:rPr lang="en-US" altLang="zh-CN" sz="2000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</a:t>
            </a:r>
            <a:endParaRPr lang="zh-CN" altLang="zh-CN" sz="1600" dirty="0">
              <a:effectLst/>
              <a:latin typeface="PMingLiU"/>
              <a:cs typeface="Times New Roman" panose="02020603050405020304" pitchFamily="18" charset="0"/>
            </a:endParaRPr>
          </a:p>
        </p:txBody>
      </p:sp>
      <p:sp>
        <p:nvSpPr>
          <p:cNvPr id="1048777" name="任意多边形 1048776"/>
          <p:cNvSpPr>
            <a:spLocks noChangeArrowheads="1"/>
          </p:cNvSpPr>
          <p:nvPr/>
        </p:nvSpPr>
        <p:spPr bwMode="auto">
          <a:xfrm>
            <a:off x="1443789" y="2249350"/>
            <a:ext cx="9249611" cy="3188924"/>
          </a:xfrm>
          <a:custGeom>
            <a:avLst/>
            <a:gdLst>
              <a:gd name="T0" fmla="*/ 0 w 9144000"/>
              <a:gd name="T1" fmla="*/ 0 h 3049929"/>
              <a:gd name="T2" fmla="*/ 9144000 w 9144000"/>
              <a:gd name="T3" fmla="*/ 0 h 3049929"/>
              <a:gd name="T4" fmla="*/ 9144000 w 9144000"/>
              <a:gd name="T5" fmla="*/ 3049929 h 3049929"/>
              <a:gd name="T6" fmla="*/ 0 w 9144000"/>
              <a:gd name="T7" fmla="*/ 3049929 h 3049929"/>
              <a:gd name="T8" fmla="*/ 0 w 9144000"/>
              <a:gd name="T9" fmla="*/ 0 h 30499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144000" h="3049929">
                <a:moveTo>
                  <a:pt x="0" y="0"/>
                </a:moveTo>
                <a:cubicBezTo>
                  <a:pt x="3001702" y="856526"/>
                  <a:pt x="6350643" y="960699"/>
                  <a:pt x="9144000" y="0"/>
                </a:cubicBezTo>
                <a:lnTo>
                  <a:pt x="9144000" y="3049929"/>
                </a:lnTo>
                <a:lnTo>
                  <a:pt x="0" y="3049929"/>
                </a:lnTo>
                <a:lnTo>
                  <a:pt x="0" y="0"/>
                </a:lnTo>
              </a:path>
            </a:pathLst>
          </a:custGeom>
          <a:solidFill>
            <a:srgbClr val="FFFFFF">
              <a:alpha val="94116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b="1">
              <a:solidFill>
                <a:srgbClr val="000000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048779" name="矩形 1048778"/>
          <p:cNvSpPr>
            <a:spLocks noChangeArrowheads="1"/>
          </p:cNvSpPr>
          <p:nvPr/>
        </p:nvSpPr>
        <p:spPr bwMode="auto">
          <a:xfrm>
            <a:off x="4907101" y="1541464"/>
            <a:ext cx="223651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掌握要点</a:t>
            </a:r>
          </a:p>
        </p:txBody>
      </p:sp>
      <p:sp>
        <p:nvSpPr>
          <p:cNvPr id="1048781" name="矩形 1048780"/>
          <p:cNvSpPr>
            <a:spLocks noChangeArrowheads="1"/>
          </p:cNvSpPr>
          <p:nvPr/>
        </p:nvSpPr>
        <p:spPr bwMode="auto">
          <a:xfrm>
            <a:off x="1618001" y="263525"/>
            <a:ext cx="2852063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中等职业学校教育部规划教材</a:t>
            </a:r>
            <a:endParaRPr lang="zh-CN" altLang="zh-CN" b="1">
              <a:solidFill>
                <a:srgbClr val="000000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grpSp>
        <p:nvGrpSpPr>
          <p:cNvPr id="7177" name="组合 82"/>
          <p:cNvGrpSpPr>
            <a:grpSpLocks/>
          </p:cNvGrpSpPr>
          <p:nvPr/>
        </p:nvGrpSpPr>
        <p:grpSpPr bwMode="auto">
          <a:xfrm>
            <a:off x="7391400" y="6092826"/>
            <a:ext cx="2445032" cy="354013"/>
            <a:chOff x="5868144" y="6093268"/>
            <a:chExt cx="2444024" cy="354187"/>
          </a:xfrm>
        </p:grpSpPr>
        <p:pic>
          <p:nvPicPr>
            <p:cNvPr id="7178" name="图片 2097212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68144" y="6093269"/>
              <a:ext cx="382588" cy="3541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179" name="矩形 1048784"/>
            <p:cNvSpPr>
              <a:spLocks noChangeArrowheads="1"/>
            </p:cNvSpPr>
            <p:nvPr/>
          </p:nvSpPr>
          <p:spPr bwMode="auto">
            <a:xfrm>
              <a:off x="6630989" y="6093268"/>
              <a:ext cx="1681179" cy="3387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高等教育出版社 </a:t>
              </a:r>
              <a:endParaRPr lang="zh-CN" altLang="zh-CN" b="1">
                <a:solidFill>
                  <a:srgbClr val="000000"/>
                </a:solidFill>
                <a:latin typeface="Arial" panose="020B0604020202020204" pitchFamily="34" charset="0"/>
                <a:sym typeface="Arial" panose="020B0604020202020204" pitchFamily="34" charset="0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1443789" y="2743200"/>
            <a:ext cx="902849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79400">
              <a:spcAft>
                <a:spcPts val="0"/>
              </a:spcAft>
            </a:pPr>
            <a:endParaRPr lang="en-US" altLang="zh-CN" sz="2000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79400">
              <a:spcAft>
                <a:spcPts val="0"/>
              </a:spcAft>
            </a:pPr>
            <a:endParaRPr lang="en-US" altLang="zh-CN" sz="2000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91953D60-CE94-F6B8-F6DE-70AB6A974DE7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1728"/>
          <a:stretch/>
        </p:blipFill>
        <p:spPr>
          <a:xfrm>
            <a:off x="1524000" y="602078"/>
            <a:ext cx="9156700" cy="54907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80544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487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800"/>
                            </p:stCondLst>
                            <p:childTnLst>
                              <p:par>
                                <p:cTn id="9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0487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487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487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487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487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3600"/>
                            </p:stCondLst>
                            <p:childTnLst>
                              <p:par>
                                <p:cTn id="19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56</TotalTime>
  <Words>13</Words>
  <Application>Microsoft Office PowerPoint</Application>
  <PresentationFormat>宽屏</PresentationFormat>
  <Paragraphs>5</Paragraphs>
  <Slides>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8" baseType="lpstr">
      <vt:lpstr>PMingLiU</vt:lpstr>
      <vt:lpstr>黑体</vt:lpstr>
      <vt:lpstr>微软雅黑</vt:lpstr>
      <vt:lpstr>Arial</vt:lpstr>
      <vt:lpstr>Calibri</vt:lpstr>
      <vt:lpstr>Calibri Light</vt:lpstr>
      <vt:lpstr>默认设计模板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何朗</cp:lastModifiedBy>
  <cp:revision>18</cp:revision>
  <dcterms:created xsi:type="dcterms:W3CDTF">2021-03-01T08:13:56Z</dcterms:created>
  <dcterms:modified xsi:type="dcterms:W3CDTF">2024-03-23T14:51:31Z</dcterms:modified>
</cp:coreProperties>
</file>