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1C2CA20-4CFB-F903-6B9D-8E71EEDB33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4" b="3842"/>
          <a:stretch/>
        </p:blipFill>
        <p:spPr>
          <a:xfrm>
            <a:off x="1524000" y="602079"/>
            <a:ext cx="9131300" cy="549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17</cp:revision>
  <dcterms:created xsi:type="dcterms:W3CDTF">2021-03-01T08:13:56Z</dcterms:created>
  <dcterms:modified xsi:type="dcterms:W3CDTF">2024-03-23T14:47:38Z</dcterms:modified>
</cp:coreProperties>
</file>