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443789" y="2249350"/>
            <a:ext cx="9249611" cy="3188924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4907101" y="1541464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掌握要点</a:t>
            </a: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43789" y="2743200"/>
            <a:ext cx="9028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3E04500-66C6-5471-03C6-7471CEE3B8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4" t="3843" r="3579" b="5996"/>
          <a:stretch/>
        </p:blipFill>
        <p:spPr>
          <a:xfrm>
            <a:off x="1520791" y="602079"/>
            <a:ext cx="9134510" cy="549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</Words>
  <Application>Microsoft Office PowerPoint</Application>
  <PresentationFormat>宽屏</PresentationFormat>
  <Paragraphs>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16</cp:revision>
  <dcterms:created xsi:type="dcterms:W3CDTF">2021-03-01T08:13:56Z</dcterms:created>
  <dcterms:modified xsi:type="dcterms:W3CDTF">2024-03-23T14:42:49Z</dcterms:modified>
</cp:coreProperties>
</file>