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36700" y="2249350"/>
            <a:ext cx="9156700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spcAft>
                <a:spcPts val="0"/>
              </a:spcAft>
            </a:pP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spcAft>
                <a:spcPts val="0"/>
              </a:spcAft>
            </a:pP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933450" indent="-933450"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933450" indent="-93345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zh-CN" altLang="zh-CN" sz="28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4BC164C0-5181-11C0-E930-D5ED0730D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8600" y="602079"/>
            <a:ext cx="918845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23</cp:revision>
  <dcterms:created xsi:type="dcterms:W3CDTF">2021-03-01T08:13:56Z</dcterms:created>
  <dcterms:modified xsi:type="dcterms:W3CDTF">2024-03-23T15:56:16Z</dcterms:modified>
</cp:coreProperties>
</file>