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079500" indent="-800100">
              <a:spcAft>
                <a:spcPts val="0"/>
              </a:spcAft>
            </a:pP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1</a:t>
            </a: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胎儿电子监护：早期减速：多为胎头受压、脑血流量一过性减少的表现。变异减速：多因子宫收缩时脐带受压，迷走神经兴奋所致。晚期减速是胎儿缺氧的表现。无激惹试验（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NST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）无反应型提示胎儿储备能力差；缩宫素激惹试验（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OCT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）阳性，提示胎盘功能减退。宫缩后没有出现晚期减速为阴性，提示胎盘功能良好。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066800" indent="-10668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雌三醇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测定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孕妇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24h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尿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₃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值较前次减少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％以上，或于妊娠末期连续多次测定在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10mg/24h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以下，提示胎盘功能减退。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2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141</Words>
  <Application>Microsoft Office PowerPoint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27</cp:revision>
  <dcterms:created xsi:type="dcterms:W3CDTF">2021-03-01T08:13:56Z</dcterms:created>
  <dcterms:modified xsi:type="dcterms:W3CDTF">2021-03-07T03:23:30Z</dcterms:modified>
</cp:coreProperties>
</file>