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71387A63-0CD4-F2C0-2659-8DC2125AA2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299" y="602079"/>
            <a:ext cx="9144000" cy="549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11</cp:revision>
  <dcterms:created xsi:type="dcterms:W3CDTF">2021-03-01T08:13:56Z</dcterms:created>
  <dcterms:modified xsi:type="dcterms:W3CDTF">2024-03-23T15:23:42Z</dcterms:modified>
</cp:coreProperties>
</file>