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249350"/>
            <a:ext cx="9249611" cy="3188924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掌握要点</a:t>
            </a: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992429" y="2387066"/>
            <a:ext cx="847985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内容占位符 4">
            <a:extLst>
              <a:ext uri="{FF2B5EF4-FFF2-40B4-BE49-F238E27FC236}">
                <a16:creationId xmlns:a16="http://schemas.microsoft.com/office/drawing/2014/main" id="{2FF550FC-71C0-0E56-8ADB-E34ECEC502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36700" y="602079"/>
            <a:ext cx="9118600" cy="5403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13</Words>
  <Application>Microsoft Office PowerPoint</Application>
  <PresentationFormat>宽屏</PresentationFormat>
  <Paragraphs>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PMingLiU</vt:lpstr>
      <vt:lpstr>黑体</vt:lpstr>
      <vt:lpstr>微软雅黑</vt:lpstr>
      <vt:lpstr>Arial</vt:lpstr>
      <vt:lpstr>Calibri</vt:lpstr>
      <vt:lpstr>Calibri Light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8</cp:revision>
  <dcterms:created xsi:type="dcterms:W3CDTF">2021-03-01T08:13:56Z</dcterms:created>
  <dcterms:modified xsi:type="dcterms:W3CDTF">2024-03-23T15:24:17Z</dcterms:modified>
</cp:coreProperties>
</file>