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387065"/>
            <a:ext cx="9156699" cy="295495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 algn="just">
              <a:spcAft>
                <a:spcPts val="0"/>
              </a:spcAft>
            </a:pPr>
            <a:r>
              <a:rPr lang="en-US" altLang="zh-CN" sz="2000" kern="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手术护理评估除类同外科病人，对于阴道流血的患者还应判断是否属于非正常出血。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减轻患者对手术的焦虑和恐惧，提高患者对手术成功的自信心，更好地配合手术治疗。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术前皮肤准备：上自剑突下，下达两大腿上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1/3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处及外阴处的皮肤，两侧至腋中线。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术前消化道准备：分为一般准备和可能涉及肠道的手术准备。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阴道准备：</a:t>
            </a:r>
            <a:r>
              <a:rPr lang="zh-CN" altLang="en-US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有性生活史，拟行全子宫切除术的患者，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术前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天行阴道</a:t>
            </a:r>
            <a:r>
              <a:rPr lang="zh-CN" altLang="en-US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清洁和消毒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手术日晨再次行阴道消毒。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143</Words>
  <Application>Microsoft Office PowerPoint</Application>
  <PresentationFormat>宽屏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43</cp:revision>
  <dcterms:created xsi:type="dcterms:W3CDTF">2021-03-01T08:13:56Z</dcterms:created>
  <dcterms:modified xsi:type="dcterms:W3CDTF">2024-03-23T09:25:02Z</dcterms:modified>
</cp:coreProperties>
</file>