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F834315D-6ACA-0166-2102-00A601DAB7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5116" r="3263" b="5996"/>
          <a:stretch/>
        </p:blipFill>
        <p:spPr>
          <a:xfrm>
            <a:off x="1524000" y="602078"/>
            <a:ext cx="9144000" cy="54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19</cp:revision>
  <dcterms:created xsi:type="dcterms:W3CDTF">2021-03-01T08:13:56Z</dcterms:created>
  <dcterms:modified xsi:type="dcterms:W3CDTF">2024-03-23T14:54:41Z</dcterms:modified>
</cp:coreProperties>
</file>