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1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．已婚妇女一般应每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1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年进行妇科病普查，以普查生殖道癌为重点</a:t>
            </a:r>
            <a:r>
              <a:rPr lang="zh-CN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。</a:t>
            </a: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2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．最佳生育年龄一般为女性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21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29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岁，男性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23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～</a:t>
            </a: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30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岁</a:t>
            </a:r>
            <a:r>
              <a:rPr lang="zh-CN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。</a:t>
            </a: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3</a:t>
            </a:r>
            <a:r>
              <a:rPr lang="zh-CN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．老年妇女预防子宫脱垂及张力性尿失禁，可进行收缩肛门运动。</a:t>
            </a: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933450"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71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56</cp:revision>
  <dcterms:created xsi:type="dcterms:W3CDTF">2021-03-01T08:13:56Z</dcterms:created>
  <dcterms:modified xsi:type="dcterms:W3CDTF">2021-03-07T04:27:16Z</dcterms:modified>
</cp:coreProperties>
</file>