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40385" lvl="0" indent="297180" algn="just">
              <a:lnSpc>
                <a:spcPct val="150000"/>
              </a:lnSpc>
              <a:spcBef>
                <a:spcPts val="275"/>
              </a:spcBef>
            </a:pP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8D915950-3067-0668-DD29-202122194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602079"/>
            <a:ext cx="9144000" cy="549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40385" lvl="0" indent="297180" algn="just">
              <a:lnSpc>
                <a:spcPct val="150000"/>
              </a:lnSpc>
              <a:spcBef>
                <a:spcPts val="275"/>
              </a:spcBef>
            </a:pP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内容占位符 4">
            <a:extLst>
              <a:ext uri="{FF2B5EF4-FFF2-40B4-BE49-F238E27FC236}">
                <a16:creationId xmlns:a16="http://schemas.microsoft.com/office/drawing/2014/main" id="{8F83D120-DF81-EDF3-1EAC-8FE5A8F1C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512" y="0"/>
            <a:ext cx="10666188" cy="60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67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9</cp:revision>
  <dcterms:created xsi:type="dcterms:W3CDTF">2021-03-01T08:13:56Z</dcterms:created>
  <dcterms:modified xsi:type="dcterms:W3CDTF">2024-03-23T15:23:19Z</dcterms:modified>
</cp:coreProperties>
</file>