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6"/>
  </p:notesMasterIdLst>
  <p:sldIdLst>
    <p:sldId id="279" r:id="rId2"/>
    <p:sldId id="281" r:id="rId3"/>
    <p:sldId id="339" r:id="rId4"/>
    <p:sldId id="282" r:id="rId5"/>
    <p:sldId id="283" r:id="rId6"/>
    <p:sldId id="284" r:id="rId7"/>
    <p:sldId id="285" r:id="rId8"/>
    <p:sldId id="287" r:id="rId9"/>
    <p:sldId id="288" r:id="rId10"/>
    <p:sldId id="289" r:id="rId11"/>
    <p:sldId id="291" r:id="rId12"/>
    <p:sldId id="292" r:id="rId13"/>
    <p:sldId id="293" r:id="rId14"/>
    <p:sldId id="295" r:id="rId15"/>
    <p:sldId id="296" r:id="rId16"/>
    <p:sldId id="298" r:id="rId17"/>
    <p:sldId id="299" r:id="rId18"/>
    <p:sldId id="384" r:id="rId19"/>
    <p:sldId id="301" r:id="rId20"/>
    <p:sldId id="302" r:id="rId21"/>
    <p:sldId id="304" r:id="rId22"/>
    <p:sldId id="305" r:id="rId23"/>
    <p:sldId id="306" r:id="rId24"/>
    <p:sldId id="308" r:id="rId25"/>
    <p:sldId id="309" r:id="rId26"/>
    <p:sldId id="311" r:id="rId27"/>
    <p:sldId id="312" r:id="rId28"/>
    <p:sldId id="314" r:id="rId29"/>
    <p:sldId id="315" r:id="rId30"/>
    <p:sldId id="316" r:id="rId31"/>
    <p:sldId id="318" r:id="rId32"/>
    <p:sldId id="320" r:id="rId33"/>
    <p:sldId id="385" r:id="rId34"/>
    <p:sldId id="324" r:id="rId35"/>
    <p:sldId id="325" r:id="rId36"/>
    <p:sldId id="329" r:id="rId37"/>
    <p:sldId id="333" r:id="rId38"/>
    <p:sldId id="334" r:id="rId39"/>
    <p:sldId id="335" r:id="rId40"/>
    <p:sldId id="336" r:id="rId41"/>
    <p:sldId id="337" r:id="rId42"/>
    <p:sldId id="338" r:id="rId43"/>
    <p:sldId id="340" r:id="rId44"/>
    <p:sldId id="341" r:id="rId45"/>
    <p:sldId id="342" r:id="rId46"/>
    <p:sldId id="343" r:id="rId47"/>
    <p:sldId id="344" r:id="rId48"/>
    <p:sldId id="345" r:id="rId49"/>
    <p:sldId id="346" r:id="rId50"/>
    <p:sldId id="347" r:id="rId51"/>
    <p:sldId id="386" r:id="rId52"/>
    <p:sldId id="348" r:id="rId53"/>
    <p:sldId id="349" r:id="rId54"/>
    <p:sldId id="351" r:id="rId55"/>
    <p:sldId id="352" r:id="rId56"/>
    <p:sldId id="387" r:id="rId57"/>
    <p:sldId id="388" r:id="rId58"/>
    <p:sldId id="354" r:id="rId59"/>
    <p:sldId id="356" r:id="rId60"/>
    <p:sldId id="357" r:id="rId61"/>
    <p:sldId id="359" r:id="rId62"/>
    <p:sldId id="360" r:id="rId63"/>
    <p:sldId id="362" r:id="rId64"/>
    <p:sldId id="363" r:id="rId65"/>
    <p:sldId id="389" r:id="rId66"/>
    <p:sldId id="364" r:id="rId67"/>
    <p:sldId id="365" r:id="rId68"/>
    <p:sldId id="366" r:id="rId69"/>
    <p:sldId id="367" r:id="rId70"/>
    <p:sldId id="390" r:id="rId71"/>
    <p:sldId id="369" r:id="rId72"/>
    <p:sldId id="370" r:id="rId73"/>
    <p:sldId id="371" r:id="rId74"/>
    <p:sldId id="373" r:id="rId75"/>
    <p:sldId id="382" r:id="rId76"/>
    <p:sldId id="383" r:id="rId77"/>
    <p:sldId id="374" r:id="rId78"/>
    <p:sldId id="391" r:id="rId79"/>
    <p:sldId id="375" r:id="rId80"/>
    <p:sldId id="376" r:id="rId81"/>
    <p:sldId id="377" r:id="rId82"/>
    <p:sldId id="378" r:id="rId83"/>
    <p:sldId id="379" r:id="rId84"/>
    <p:sldId id="381" r:id="rId85"/>
  </p:sldIdLst>
  <p:sldSz cx="9144000" cy="6858000" type="screen4x3"/>
  <p:notesSz cx="6858000" cy="9144000"/>
  <p:embeddedFontLst>
    <p:embeddedFont>
      <p:font typeface="等线" panose="02010600030101010101" pitchFamily="2" charset="-122"/>
      <p:regular r:id="rId87"/>
      <p:bold r:id="rId88"/>
    </p:embeddedFont>
    <p:embeddedFont>
      <p:font typeface="黑体" panose="02010609060101010101" pitchFamily="49" charset="-122"/>
      <p:regular r:id="rId89"/>
    </p:embeddedFont>
    <p:embeddedFont>
      <p:font typeface="华文中宋" panose="02010600040101010101" pitchFamily="2" charset="-122"/>
      <p:regular r:id="rId90"/>
    </p:embeddedFont>
    <p:embeddedFont>
      <p:font typeface="微软雅黑" panose="020B0503020204020204" pitchFamily="34" charset="-122"/>
      <p:regular r:id="rId91"/>
      <p:bold r:id="rId9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5pPr>
    <a:lvl6pPr marL="22860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6pPr>
    <a:lvl7pPr marL="27432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7pPr>
    <a:lvl8pPr marL="32004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8pPr>
    <a:lvl9pPr marL="3657600" algn="l" defTabSz="914400" rtl="0" eaLnBrk="1" latinLnBrk="0" hangingPunct="1">
      <a:defRPr b="1" kern="1200">
        <a:solidFill>
          <a:srgbClr val="000000"/>
        </a:solidFill>
        <a:latin typeface="Arial" charset="0"/>
        <a:ea typeface="宋体" charset="-122"/>
        <a:cs typeface="+mn-cs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53" autoAdjust="0"/>
    <p:restoredTop sz="93053" autoAdjust="0"/>
  </p:normalViewPr>
  <p:slideViewPr>
    <p:cSldViewPr>
      <p:cViewPr varScale="1">
        <p:scale>
          <a:sx n="79" d="100"/>
          <a:sy n="79" d="100"/>
        </p:scale>
        <p:origin x="127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font" Target="fonts/font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4.fntdata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font" Target="fonts/font2.fntdata"/><Relationship Id="rId91" Type="http://schemas.openxmlformats.org/officeDocument/2006/relationships/font" Target="fonts/font5.fntdata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800D4B-973B-467D-B3AB-A3F83BCFABC0}" type="doc">
      <dgm:prSet loTypeId="urn:microsoft.com/office/officeart/2005/8/layout/hierarchy2" loCatId="hierarchy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4B42348B-C490-42A1-8EC4-600CD08A7E8E}">
      <dgm:prSet phldrT="[文本]"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产力异常</a:t>
          </a:r>
        </a:p>
      </dgm:t>
    </dgm:pt>
    <dgm:pt modelId="{131C267D-10A1-4F75-ABEB-F9624790F4FD}" type="parTrans" cxnId="{ED80B624-B9FF-46FA-AA95-37513668D387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48C03693-00B8-4CF7-AE50-0F383CD19101}" type="sibTrans" cxnId="{ED80B624-B9FF-46FA-AA95-37513668D387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0AAC1206-4F9C-4982-A163-62D926D6FE2A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子宫收缩</a:t>
          </a:r>
          <a:endParaRPr lang="en-US" altLang="zh-CN" sz="22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乏力</a:t>
          </a:r>
        </a:p>
      </dgm:t>
    </dgm:pt>
    <dgm:pt modelId="{AFB3225A-D751-4928-A053-A577D65AE55D}" type="parTrans" cxnId="{5FFAE99E-8C4B-4BD9-ACE2-42708A157FA7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6BAD8107-950D-4E1F-9317-FC9518B53CC4}" type="sibTrans" cxnId="{5FFAE99E-8C4B-4BD9-ACE2-42708A157FA7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A7989946-2B9A-4D94-A729-D1D78059F620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协调性</a:t>
          </a:r>
          <a:endParaRPr lang="en-US" altLang="zh-CN" sz="22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（低张性）</a:t>
          </a:r>
        </a:p>
      </dgm:t>
    </dgm:pt>
    <dgm:pt modelId="{6D5CE7EF-21BB-4461-90B7-E1FACE40FC2C}" type="parTrans" cxnId="{6B0E2884-F2B2-4E7B-889A-660E3DF6C84F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3C50520E-5F25-42BE-8B47-6D278DFFE686}" type="sibTrans" cxnId="{6B0E2884-F2B2-4E7B-889A-660E3DF6C84F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7568E253-918F-4F15-815A-0AF14119943D}">
      <dgm:prSet phldrT="[文本]"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不协调性（高张性）</a:t>
          </a:r>
        </a:p>
      </dgm:t>
    </dgm:pt>
    <dgm:pt modelId="{5CA194C8-0187-47C2-8857-9C471ED5AFD4}" type="parTrans" cxnId="{B21BD3AB-A5EB-4152-9B3C-3F5FBD09BECC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069C9C0F-5B5C-4486-A64D-B6F990DA1EE8}" type="sibTrans" cxnId="{B21BD3AB-A5EB-4152-9B3C-3F5FBD09BECC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05581AFF-89B1-4BA5-B20E-B75C07026AAD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子宫收缩</a:t>
          </a:r>
          <a:endParaRPr lang="en-US" altLang="zh-CN" sz="22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过强</a:t>
          </a:r>
        </a:p>
      </dgm:t>
    </dgm:pt>
    <dgm:pt modelId="{9E091C75-D11E-4D70-A60E-1358D976C3CD}" type="parTrans" cxnId="{F910BDBB-57A5-4402-B9A3-260B688C147B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5E317EC7-5624-48F6-AFCF-64710DD1CBDA}" type="sibTrans" cxnId="{F910BDBB-57A5-4402-B9A3-260B688C147B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41757C7E-9D1A-4975-92ED-B8E9690518FE}">
      <dgm:prSet phldrT="[文本]"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协调性</a:t>
          </a:r>
        </a:p>
      </dgm:t>
    </dgm:pt>
    <dgm:pt modelId="{553F42EA-DE47-428D-A234-DE3AD7C4B44B}" type="parTrans" cxnId="{938A9A8F-D806-4BD7-AC08-8A0E9E06FA2D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4C06D306-C302-425F-8B7A-CEA5EE65836E}" type="sibTrans" cxnId="{938A9A8F-D806-4BD7-AC08-8A0E9E06FA2D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617D5067-F729-46F3-AD3D-F85B6FA98DD4}">
      <dgm:prSet phldrT="[文本]"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不协调性</a:t>
          </a:r>
        </a:p>
      </dgm:t>
    </dgm:pt>
    <dgm:pt modelId="{BFB223DB-2608-43A7-BCE2-2E29878DEF6C}" type="parTrans" cxnId="{52A3A436-175F-44A4-BB4B-F003206631D2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6CFAE3AB-A7C0-45FB-AF06-FB9148B0C365}" type="sibTrans" cxnId="{52A3A436-175F-44A4-BB4B-F003206631D2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FFDAAEE7-BFC9-43AF-B9C4-31A72715B60D}">
      <dgm:prSet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子宫破裂或先兆破裂（有阻力时）</a:t>
          </a:r>
        </a:p>
      </dgm:t>
    </dgm:pt>
    <dgm:pt modelId="{5A5463BA-7F08-4E14-9558-10AFEE74D50F}" type="parTrans" cxnId="{58456432-2979-4A44-B81E-36FB38D787D4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8E188989-B3A9-41ED-BBC0-1452254F2ED0}" type="sibTrans" cxnId="{58456432-2979-4A44-B81E-36FB38D787D4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26CF0EBA-A13B-4F38-A153-4AF3CDBF7C49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急产</a:t>
          </a:r>
          <a:endParaRPr lang="en-US" altLang="zh-CN" sz="22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（无阻力时）</a:t>
          </a:r>
        </a:p>
      </dgm:t>
    </dgm:pt>
    <dgm:pt modelId="{D3D1529D-45B5-4934-80A1-B5E65204112F}" type="parTrans" cxnId="{60E9DBFA-A52F-437B-B0AE-EA156431A12A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4BD1321E-5399-4760-BEFC-38ECA6234096}" type="sibTrans" cxnId="{60E9DBFA-A52F-437B-B0AE-EA156431A12A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A180D187-0FA1-4AEF-8966-09286E40266D}">
      <dgm:prSet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子宫痉挛性狭窄环（局部子宫肌收缩）</a:t>
          </a:r>
        </a:p>
      </dgm:t>
    </dgm:pt>
    <dgm:pt modelId="{BA283A17-531D-4FDA-8064-400B4C5309B6}" type="parTrans" cxnId="{14F9298C-F14B-47CE-961F-236234F19984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70DE8793-B1B2-4205-A142-8A915C529A21}" type="sibTrans" cxnId="{14F9298C-F14B-47CE-961F-236234F19984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E3395CC4-5749-4F62-8116-C5D4E58998A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强直性子宫收缩</a:t>
          </a:r>
          <a:endParaRPr lang="en-US" altLang="zh-CN" sz="22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（全部子宫肌收缩）</a:t>
          </a:r>
        </a:p>
      </dgm:t>
    </dgm:pt>
    <dgm:pt modelId="{88CA8E68-15BF-48FF-8680-3E6B65D80888}" type="parTrans" cxnId="{E222E5FE-D5E4-4BD0-9972-896709F420CB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D47074B1-F581-4AB4-907B-BBDF22F743C4}" type="sibTrans" cxnId="{E222E5FE-D5E4-4BD0-9972-896709F420CB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51AAE6F5-B418-46DD-B1D0-AD02CA2DC228}">
      <dgm:prSet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继发性</a:t>
          </a:r>
        </a:p>
      </dgm:t>
    </dgm:pt>
    <dgm:pt modelId="{758D9986-2D54-44D8-87FD-73211616D506}" type="parTrans" cxnId="{61EF8C2D-498C-4744-8043-5CA1E6DEF39E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EA30B4F8-9F68-4A9C-B916-165F29BC9CBC}" type="sibTrans" cxnId="{61EF8C2D-498C-4744-8043-5CA1E6DEF39E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0F3A1AA9-5F76-46C9-8AFF-CCEEA1E1A4BC}">
      <dgm:prSet custT="1"/>
      <dgm:spPr/>
      <dgm:t>
        <a:bodyPr/>
        <a:lstStyle/>
        <a:p>
          <a:r>
            <a: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rPr>
            <a:t>原发性</a:t>
          </a:r>
        </a:p>
      </dgm:t>
    </dgm:pt>
    <dgm:pt modelId="{D1CA8BBF-4EEB-4CB2-ACAB-DE34B59ED941}" type="parTrans" cxnId="{A504E785-B018-4674-A4AE-77240D2ECB7C}">
      <dgm:prSet custT="1"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9652CC8C-E359-4635-A662-9CBA5EFA7CC4}" type="sibTrans" cxnId="{A504E785-B018-4674-A4AE-77240D2ECB7C}">
      <dgm:prSet/>
      <dgm:spPr/>
      <dgm:t>
        <a:bodyPr/>
        <a:lstStyle/>
        <a:p>
          <a:endParaRPr lang="zh-CN" altLang="en-US" sz="2200" b="1">
            <a:solidFill>
              <a:srgbClr val="FF0000"/>
            </a:solidFill>
          </a:endParaRPr>
        </a:p>
      </dgm:t>
    </dgm:pt>
    <dgm:pt modelId="{A40CFE90-A16D-4FB2-B586-61F74115AE04}" type="pres">
      <dgm:prSet presAssocID="{4E800D4B-973B-467D-B3AB-A3F83BCFABC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A3F994E5-9571-425B-B90E-8745D76B6B84}" type="pres">
      <dgm:prSet presAssocID="{4B42348B-C490-42A1-8EC4-600CD08A7E8E}" presName="root1" presStyleCnt="0"/>
      <dgm:spPr/>
    </dgm:pt>
    <dgm:pt modelId="{DA018FA3-A47E-4390-931B-DB6B335DD366}" type="pres">
      <dgm:prSet presAssocID="{4B42348B-C490-42A1-8EC4-600CD08A7E8E}" presName="LevelOneTextNode" presStyleLbl="node0" presStyleIdx="0" presStyleCnt="1" custLinFactNeighborX="1861" custLinFactNeighborY="-5879">
        <dgm:presLayoutVars>
          <dgm:chPref val="3"/>
        </dgm:presLayoutVars>
      </dgm:prSet>
      <dgm:spPr/>
    </dgm:pt>
    <dgm:pt modelId="{B80D3DE5-4285-4B76-A4A2-98B32DBAFA3D}" type="pres">
      <dgm:prSet presAssocID="{4B42348B-C490-42A1-8EC4-600CD08A7E8E}" presName="level2hierChild" presStyleCnt="0"/>
      <dgm:spPr/>
    </dgm:pt>
    <dgm:pt modelId="{82517703-C9B6-4138-AC5C-BE1C4C6A2D39}" type="pres">
      <dgm:prSet presAssocID="{AFB3225A-D751-4928-A053-A577D65AE55D}" presName="conn2-1" presStyleLbl="parChTrans1D2" presStyleIdx="0" presStyleCnt="2"/>
      <dgm:spPr/>
    </dgm:pt>
    <dgm:pt modelId="{A302D5F2-7E91-4E40-849F-56ACDCD62868}" type="pres">
      <dgm:prSet presAssocID="{AFB3225A-D751-4928-A053-A577D65AE55D}" presName="connTx" presStyleLbl="parChTrans1D2" presStyleIdx="0" presStyleCnt="2"/>
      <dgm:spPr/>
    </dgm:pt>
    <dgm:pt modelId="{0ACED238-C0B5-41B0-B772-BEF2E631D14F}" type="pres">
      <dgm:prSet presAssocID="{0AAC1206-4F9C-4982-A163-62D926D6FE2A}" presName="root2" presStyleCnt="0"/>
      <dgm:spPr/>
    </dgm:pt>
    <dgm:pt modelId="{A006907F-83AB-4F78-A56E-4CD8B3483E0E}" type="pres">
      <dgm:prSet presAssocID="{0AAC1206-4F9C-4982-A163-62D926D6FE2A}" presName="LevelTwoTextNode" presStyleLbl="node2" presStyleIdx="0" presStyleCnt="2" custScaleX="89049" custScaleY="137688" custLinFactNeighborX="-8957" custLinFactNeighborY="2774">
        <dgm:presLayoutVars>
          <dgm:chPref val="3"/>
        </dgm:presLayoutVars>
      </dgm:prSet>
      <dgm:spPr/>
    </dgm:pt>
    <dgm:pt modelId="{059AA787-1C3B-47F5-BA95-C50C976753FA}" type="pres">
      <dgm:prSet presAssocID="{0AAC1206-4F9C-4982-A163-62D926D6FE2A}" presName="level3hierChild" presStyleCnt="0"/>
      <dgm:spPr/>
    </dgm:pt>
    <dgm:pt modelId="{F8D42713-F52A-4822-8746-A2571DD06BB0}" type="pres">
      <dgm:prSet presAssocID="{6D5CE7EF-21BB-4461-90B7-E1FACE40FC2C}" presName="conn2-1" presStyleLbl="parChTrans1D3" presStyleIdx="0" presStyleCnt="4"/>
      <dgm:spPr/>
    </dgm:pt>
    <dgm:pt modelId="{E2F8257F-3DA4-4BFC-8520-42796F914B89}" type="pres">
      <dgm:prSet presAssocID="{6D5CE7EF-21BB-4461-90B7-E1FACE40FC2C}" presName="connTx" presStyleLbl="parChTrans1D3" presStyleIdx="0" presStyleCnt="4"/>
      <dgm:spPr/>
    </dgm:pt>
    <dgm:pt modelId="{CAB4A254-86F1-41D4-BE90-82936687C158}" type="pres">
      <dgm:prSet presAssocID="{A7989946-2B9A-4D94-A729-D1D78059F620}" presName="root2" presStyleCnt="0"/>
      <dgm:spPr/>
    </dgm:pt>
    <dgm:pt modelId="{F6C29F59-6887-4E1A-9B54-11B3897A389D}" type="pres">
      <dgm:prSet presAssocID="{A7989946-2B9A-4D94-A729-D1D78059F620}" presName="LevelTwoTextNode" presStyleLbl="node3" presStyleIdx="0" presStyleCnt="4">
        <dgm:presLayoutVars>
          <dgm:chPref val="3"/>
        </dgm:presLayoutVars>
      </dgm:prSet>
      <dgm:spPr/>
    </dgm:pt>
    <dgm:pt modelId="{C5DF5A7B-A005-4232-8E39-8EAC5FB44511}" type="pres">
      <dgm:prSet presAssocID="{A7989946-2B9A-4D94-A729-D1D78059F620}" presName="level3hierChild" presStyleCnt="0"/>
      <dgm:spPr/>
    </dgm:pt>
    <dgm:pt modelId="{623B5B34-8185-4B12-B3B7-10201F729B37}" type="pres">
      <dgm:prSet presAssocID="{D1CA8BBF-4EEB-4CB2-ACAB-DE34B59ED941}" presName="conn2-1" presStyleLbl="parChTrans1D4" presStyleIdx="0" presStyleCnt="6"/>
      <dgm:spPr/>
    </dgm:pt>
    <dgm:pt modelId="{05DB06A3-AF5F-41B1-ADD1-DF46886E1A5E}" type="pres">
      <dgm:prSet presAssocID="{D1CA8BBF-4EEB-4CB2-ACAB-DE34B59ED941}" presName="connTx" presStyleLbl="parChTrans1D4" presStyleIdx="0" presStyleCnt="6"/>
      <dgm:spPr/>
    </dgm:pt>
    <dgm:pt modelId="{1F78CDD1-FF98-485A-AB95-7C39418CB804}" type="pres">
      <dgm:prSet presAssocID="{0F3A1AA9-5F76-46C9-8AFF-CCEEA1E1A4BC}" presName="root2" presStyleCnt="0"/>
      <dgm:spPr/>
    </dgm:pt>
    <dgm:pt modelId="{D32061BB-7636-4F27-B0A4-8329D052C24F}" type="pres">
      <dgm:prSet presAssocID="{0F3A1AA9-5F76-46C9-8AFF-CCEEA1E1A4BC}" presName="LevelTwoTextNode" presStyleLbl="node4" presStyleIdx="0" presStyleCnt="6" custLinFactNeighborX="29341" custLinFactNeighborY="6788">
        <dgm:presLayoutVars>
          <dgm:chPref val="3"/>
        </dgm:presLayoutVars>
      </dgm:prSet>
      <dgm:spPr/>
    </dgm:pt>
    <dgm:pt modelId="{7F4490CB-1E12-4765-A56B-FD5C5385E3F9}" type="pres">
      <dgm:prSet presAssocID="{0F3A1AA9-5F76-46C9-8AFF-CCEEA1E1A4BC}" presName="level3hierChild" presStyleCnt="0"/>
      <dgm:spPr/>
    </dgm:pt>
    <dgm:pt modelId="{E8B7A6A3-DC6B-45E5-A873-6DED31C44F91}" type="pres">
      <dgm:prSet presAssocID="{758D9986-2D54-44D8-87FD-73211616D506}" presName="conn2-1" presStyleLbl="parChTrans1D4" presStyleIdx="1" presStyleCnt="6"/>
      <dgm:spPr/>
    </dgm:pt>
    <dgm:pt modelId="{7C3572DF-96DD-447F-8D3F-E85E27038950}" type="pres">
      <dgm:prSet presAssocID="{758D9986-2D54-44D8-87FD-73211616D506}" presName="connTx" presStyleLbl="parChTrans1D4" presStyleIdx="1" presStyleCnt="6"/>
      <dgm:spPr/>
    </dgm:pt>
    <dgm:pt modelId="{08CB2F04-D877-41DB-8A7A-3CFBD2E8F37F}" type="pres">
      <dgm:prSet presAssocID="{51AAE6F5-B418-46DD-B1D0-AD02CA2DC228}" presName="root2" presStyleCnt="0"/>
      <dgm:spPr/>
    </dgm:pt>
    <dgm:pt modelId="{590478CE-DB24-4D38-BA93-A7085367F05E}" type="pres">
      <dgm:prSet presAssocID="{51AAE6F5-B418-46DD-B1D0-AD02CA2DC228}" presName="LevelTwoTextNode" presStyleLbl="node4" presStyleIdx="1" presStyleCnt="6" custLinFactNeighborX="29341" custLinFactNeighborY="-1845">
        <dgm:presLayoutVars>
          <dgm:chPref val="3"/>
        </dgm:presLayoutVars>
      </dgm:prSet>
      <dgm:spPr/>
    </dgm:pt>
    <dgm:pt modelId="{636AF55F-5C37-45E0-919F-41801AFF6264}" type="pres">
      <dgm:prSet presAssocID="{51AAE6F5-B418-46DD-B1D0-AD02CA2DC228}" presName="level3hierChild" presStyleCnt="0"/>
      <dgm:spPr/>
    </dgm:pt>
    <dgm:pt modelId="{CAD58EC8-F8EC-43E2-B4AE-957F7BAEC017}" type="pres">
      <dgm:prSet presAssocID="{5CA194C8-0187-47C2-8857-9C471ED5AFD4}" presName="conn2-1" presStyleLbl="parChTrans1D3" presStyleIdx="1" presStyleCnt="4"/>
      <dgm:spPr/>
    </dgm:pt>
    <dgm:pt modelId="{397DAC67-6E83-4D54-BCA9-AC196C00964E}" type="pres">
      <dgm:prSet presAssocID="{5CA194C8-0187-47C2-8857-9C471ED5AFD4}" presName="connTx" presStyleLbl="parChTrans1D3" presStyleIdx="1" presStyleCnt="4"/>
      <dgm:spPr/>
    </dgm:pt>
    <dgm:pt modelId="{3D07AC1C-3973-4B2F-934C-5E2401320EDE}" type="pres">
      <dgm:prSet presAssocID="{7568E253-918F-4F15-815A-0AF14119943D}" presName="root2" presStyleCnt="0"/>
      <dgm:spPr/>
    </dgm:pt>
    <dgm:pt modelId="{113BDF0C-75F8-42F4-B01A-A50C4F083F40}" type="pres">
      <dgm:prSet presAssocID="{7568E253-918F-4F15-815A-0AF14119943D}" presName="LevelTwoTextNode" presStyleLbl="node3" presStyleIdx="1" presStyleCnt="4">
        <dgm:presLayoutVars>
          <dgm:chPref val="3"/>
        </dgm:presLayoutVars>
      </dgm:prSet>
      <dgm:spPr/>
    </dgm:pt>
    <dgm:pt modelId="{78BE3040-AFE3-41CE-8B1B-28571310825B}" type="pres">
      <dgm:prSet presAssocID="{7568E253-918F-4F15-815A-0AF14119943D}" presName="level3hierChild" presStyleCnt="0"/>
      <dgm:spPr/>
    </dgm:pt>
    <dgm:pt modelId="{B3D9E3C6-1465-46CC-802F-E6B5734FEAF3}" type="pres">
      <dgm:prSet presAssocID="{9E091C75-D11E-4D70-A60E-1358D976C3CD}" presName="conn2-1" presStyleLbl="parChTrans1D2" presStyleIdx="1" presStyleCnt="2"/>
      <dgm:spPr/>
    </dgm:pt>
    <dgm:pt modelId="{29E68A5C-8353-422D-8FF6-E4E21FE6AA12}" type="pres">
      <dgm:prSet presAssocID="{9E091C75-D11E-4D70-A60E-1358D976C3CD}" presName="connTx" presStyleLbl="parChTrans1D2" presStyleIdx="1" presStyleCnt="2"/>
      <dgm:spPr/>
    </dgm:pt>
    <dgm:pt modelId="{91EAC522-8712-481E-9EA7-FE4403C88C38}" type="pres">
      <dgm:prSet presAssocID="{05581AFF-89B1-4BA5-B20E-B75C07026AAD}" presName="root2" presStyleCnt="0"/>
      <dgm:spPr/>
    </dgm:pt>
    <dgm:pt modelId="{E0C257D6-EA42-4C5A-92BB-137CA4F008A0}" type="pres">
      <dgm:prSet presAssocID="{05581AFF-89B1-4BA5-B20E-B75C07026AAD}" presName="LevelTwoTextNode" presStyleLbl="node2" presStyleIdx="1" presStyleCnt="2" custScaleX="85971" custScaleY="137582" custLinFactNeighborX="-6006" custLinFactNeighborY="2657">
        <dgm:presLayoutVars>
          <dgm:chPref val="3"/>
        </dgm:presLayoutVars>
      </dgm:prSet>
      <dgm:spPr/>
    </dgm:pt>
    <dgm:pt modelId="{DB6C1389-A41A-45D3-933F-43D114584068}" type="pres">
      <dgm:prSet presAssocID="{05581AFF-89B1-4BA5-B20E-B75C07026AAD}" presName="level3hierChild" presStyleCnt="0"/>
      <dgm:spPr/>
    </dgm:pt>
    <dgm:pt modelId="{B55FB16C-3496-44A3-81B9-89584A85B9DA}" type="pres">
      <dgm:prSet presAssocID="{553F42EA-DE47-428D-A234-DE3AD7C4B44B}" presName="conn2-1" presStyleLbl="parChTrans1D3" presStyleIdx="2" presStyleCnt="4"/>
      <dgm:spPr/>
    </dgm:pt>
    <dgm:pt modelId="{61185624-7C6A-4183-8D0C-59019B10D0A5}" type="pres">
      <dgm:prSet presAssocID="{553F42EA-DE47-428D-A234-DE3AD7C4B44B}" presName="connTx" presStyleLbl="parChTrans1D3" presStyleIdx="2" presStyleCnt="4"/>
      <dgm:spPr/>
    </dgm:pt>
    <dgm:pt modelId="{7A20B5AF-F6A1-4923-9DE0-70C0379BE31F}" type="pres">
      <dgm:prSet presAssocID="{41757C7E-9D1A-4975-92ED-B8E9690518FE}" presName="root2" presStyleCnt="0"/>
      <dgm:spPr/>
    </dgm:pt>
    <dgm:pt modelId="{6D4F2E16-C4DE-46FC-B5FB-210358BA05B3}" type="pres">
      <dgm:prSet presAssocID="{41757C7E-9D1A-4975-92ED-B8E9690518FE}" presName="LevelTwoTextNode" presStyleLbl="node3" presStyleIdx="2" presStyleCnt="4" custScaleX="79319" custLinFactNeighborX="1088" custLinFactNeighborY="10920">
        <dgm:presLayoutVars>
          <dgm:chPref val="3"/>
        </dgm:presLayoutVars>
      </dgm:prSet>
      <dgm:spPr/>
    </dgm:pt>
    <dgm:pt modelId="{0C6D0632-61C9-4B29-BE2E-4B9A6AAC1095}" type="pres">
      <dgm:prSet presAssocID="{41757C7E-9D1A-4975-92ED-B8E9690518FE}" presName="level3hierChild" presStyleCnt="0"/>
      <dgm:spPr/>
    </dgm:pt>
    <dgm:pt modelId="{AC482F01-4B2B-4CA9-814B-027CBFA993CE}" type="pres">
      <dgm:prSet presAssocID="{D3D1529D-45B5-4934-80A1-B5E65204112F}" presName="conn2-1" presStyleLbl="parChTrans1D4" presStyleIdx="2" presStyleCnt="6"/>
      <dgm:spPr/>
    </dgm:pt>
    <dgm:pt modelId="{6833D8DA-88D2-4DC0-ACDF-E695EF182EB7}" type="pres">
      <dgm:prSet presAssocID="{D3D1529D-45B5-4934-80A1-B5E65204112F}" presName="connTx" presStyleLbl="parChTrans1D4" presStyleIdx="2" presStyleCnt="6"/>
      <dgm:spPr/>
    </dgm:pt>
    <dgm:pt modelId="{8F8F5D97-EAC6-4FF2-832A-CFDC4D5DF2BB}" type="pres">
      <dgm:prSet presAssocID="{26CF0EBA-A13B-4F38-A153-4AF3CDBF7C49}" presName="root2" presStyleCnt="0"/>
      <dgm:spPr/>
    </dgm:pt>
    <dgm:pt modelId="{AEBA0B67-D663-4561-A136-CB78AA39A07B}" type="pres">
      <dgm:prSet presAssocID="{26CF0EBA-A13B-4F38-A153-4AF3CDBF7C49}" presName="LevelTwoTextNode" presStyleLbl="node4" presStyleIdx="2" presStyleCnt="6" custScaleX="180564" custLinFactNeighborX="-351" custLinFactNeighborY="14013">
        <dgm:presLayoutVars>
          <dgm:chPref val="3"/>
        </dgm:presLayoutVars>
      </dgm:prSet>
      <dgm:spPr/>
    </dgm:pt>
    <dgm:pt modelId="{1B4D3804-1DD0-4E23-BB3E-5F16BA4462F3}" type="pres">
      <dgm:prSet presAssocID="{26CF0EBA-A13B-4F38-A153-4AF3CDBF7C49}" presName="level3hierChild" presStyleCnt="0"/>
      <dgm:spPr/>
    </dgm:pt>
    <dgm:pt modelId="{24843514-9FBA-463F-98AF-49A42432D6B9}" type="pres">
      <dgm:prSet presAssocID="{5A5463BA-7F08-4E14-9558-10AFEE74D50F}" presName="conn2-1" presStyleLbl="parChTrans1D4" presStyleIdx="3" presStyleCnt="6"/>
      <dgm:spPr/>
    </dgm:pt>
    <dgm:pt modelId="{1B16D18E-0A83-48BE-BF71-E19E26A6CDAC}" type="pres">
      <dgm:prSet presAssocID="{5A5463BA-7F08-4E14-9558-10AFEE74D50F}" presName="connTx" presStyleLbl="parChTrans1D4" presStyleIdx="3" presStyleCnt="6"/>
      <dgm:spPr/>
    </dgm:pt>
    <dgm:pt modelId="{94435DC3-4F16-4B62-BD13-A37985C49AD4}" type="pres">
      <dgm:prSet presAssocID="{FFDAAEE7-BFC9-43AF-B9C4-31A72715B60D}" presName="root2" presStyleCnt="0"/>
      <dgm:spPr/>
    </dgm:pt>
    <dgm:pt modelId="{F619C7EB-2316-4E90-88DB-F16BACD6E4DA}" type="pres">
      <dgm:prSet presAssocID="{FFDAAEE7-BFC9-43AF-B9C4-31A72715B60D}" presName="LevelTwoTextNode" presStyleLbl="node4" presStyleIdx="3" presStyleCnt="6" custScaleX="179743">
        <dgm:presLayoutVars>
          <dgm:chPref val="3"/>
        </dgm:presLayoutVars>
      </dgm:prSet>
      <dgm:spPr/>
    </dgm:pt>
    <dgm:pt modelId="{7D06A0B8-7112-4908-B9F9-493232B6E8B4}" type="pres">
      <dgm:prSet presAssocID="{FFDAAEE7-BFC9-43AF-B9C4-31A72715B60D}" presName="level3hierChild" presStyleCnt="0"/>
      <dgm:spPr/>
    </dgm:pt>
    <dgm:pt modelId="{C084249A-0D97-49A8-BB58-13B9AE3BDCBC}" type="pres">
      <dgm:prSet presAssocID="{BFB223DB-2608-43A7-BCE2-2E29878DEF6C}" presName="conn2-1" presStyleLbl="parChTrans1D3" presStyleIdx="3" presStyleCnt="4"/>
      <dgm:spPr/>
    </dgm:pt>
    <dgm:pt modelId="{EEB6041C-EFE2-4F57-ADEB-7AC467BCEFF3}" type="pres">
      <dgm:prSet presAssocID="{BFB223DB-2608-43A7-BCE2-2E29878DEF6C}" presName="connTx" presStyleLbl="parChTrans1D3" presStyleIdx="3" presStyleCnt="4"/>
      <dgm:spPr/>
    </dgm:pt>
    <dgm:pt modelId="{14B695AA-EF87-413C-96F3-D3067BE35927}" type="pres">
      <dgm:prSet presAssocID="{617D5067-F729-46F3-AD3D-F85B6FA98DD4}" presName="root2" presStyleCnt="0"/>
      <dgm:spPr/>
    </dgm:pt>
    <dgm:pt modelId="{5AC84B78-CB8A-4A8F-87E9-A7C501A98789}" type="pres">
      <dgm:prSet presAssocID="{617D5067-F729-46F3-AD3D-F85B6FA98DD4}" presName="LevelTwoTextNode" presStyleLbl="node3" presStyleIdx="3" presStyleCnt="4" custScaleX="80704" custLinFactNeighborX="-428" custLinFactNeighborY="-14332">
        <dgm:presLayoutVars>
          <dgm:chPref val="3"/>
        </dgm:presLayoutVars>
      </dgm:prSet>
      <dgm:spPr/>
    </dgm:pt>
    <dgm:pt modelId="{7B576EE2-51D8-4A29-8F9D-980AAC0C75FB}" type="pres">
      <dgm:prSet presAssocID="{617D5067-F729-46F3-AD3D-F85B6FA98DD4}" presName="level3hierChild" presStyleCnt="0"/>
      <dgm:spPr/>
    </dgm:pt>
    <dgm:pt modelId="{6FC8E67C-CC1E-4AE3-A1C7-67D78EE652FA}" type="pres">
      <dgm:prSet presAssocID="{88CA8E68-15BF-48FF-8680-3E6B65D80888}" presName="conn2-1" presStyleLbl="parChTrans1D4" presStyleIdx="4" presStyleCnt="6"/>
      <dgm:spPr/>
    </dgm:pt>
    <dgm:pt modelId="{86B28492-0621-40DB-AD9A-5FCBEF5FFDBE}" type="pres">
      <dgm:prSet presAssocID="{88CA8E68-15BF-48FF-8680-3E6B65D80888}" presName="connTx" presStyleLbl="parChTrans1D4" presStyleIdx="4" presStyleCnt="6"/>
      <dgm:spPr/>
    </dgm:pt>
    <dgm:pt modelId="{985D0E0F-8BB9-48FA-BB9F-FA5F7A89D634}" type="pres">
      <dgm:prSet presAssocID="{E3395CC4-5749-4F62-8116-C5D4E58998A5}" presName="root2" presStyleCnt="0"/>
      <dgm:spPr/>
    </dgm:pt>
    <dgm:pt modelId="{67820446-793F-403E-805D-EBF9063535CE}" type="pres">
      <dgm:prSet presAssocID="{E3395CC4-5749-4F62-8116-C5D4E58998A5}" presName="LevelTwoTextNode" presStyleLbl="node4" presStyleIdx="4" presStyleCnt="6" custScaleX="177963">
        <dgm:presLayoutVars>
          <dgm:chPref val="3"/>
        </dgm:presLayoutVars>
      </dgm:prSet>
      <dgm:spPr/>
    </dgm:pt>
    <dgm:pt modelId="{7893699E-AE20-4BEE-97B9-F16FFE256819}" type="pres">
      <dgm:prSet presAssocID="{E3395CC4-5749-4F62-8116-C5D4E58998A5}" presName="level3hierChild" presStyleCnt="0"/>
      <dgm:spPr/>
    </dgm:pt>
    <dgm:pt modelId="{5255470A-778C-48DB-84BE-73613FD62D7F}" type="pres">
      <dgm:prSet presAssocID="{BA283A17-531D-4FDA-8064-400B4C5309B6}" presName="conn2-1" presStyleLbl="parChTrans1D4" presStyleIdx="5" presStyleCnt="6"/>
      <dgm:spPr/>
    </dgm:pt>
    <dgm:pt modelId="{6E4CB978-E0FB-4976-B417-715BD2BB04F8}" type="pres">
      <dgm:prSet presAssocID="{BA283A17-531D-4FDA-8064-400B4C5309B6}" presName="connTx" presStyleLbl="parChTrans1D4" presStyleIdx="5" presStyleCnt="6"/>
      <dgm:spPr/>
    </dgm:pt>
    <dgm:pt modelId="{47F8364C-7492-4A92-BBD5-2FB27E55E24C}" type="pres">
      <dgm:prSet presAssocID="{A180D187-0FA1-4AEF-8966-09286E40266D}" presName="root2" presStyleCnt="0"/>
      <dgm:spPr/>
    </dgm:pt>
    <dgm:pt modelId="{142EA0A9-6BF3-4A8A-B189-FC71A41D4510}" type="pres">
      <dgm:prSet presAssocID="{A180D187-0FA1-4AEF-8966-09286E40266D}" presName="LevelTwoTextNode" presStyleLbl="node4" presStyleIdx="5" presStyleCnt="6" custScaleX="178853" custLinFactNeighborX="-1736" custLinFactNeighborY="-13617">
        <dgm:presLayoutVars>
          <dgm:chPref val="3"/>
        </dgm:presLayoutVars>
      </dgm:prSet>
      <dgm:spPr/>
    </dgm:pt>
    <dgm:pt modelId="{9291F4BB-9848-4094-87CB-A8955EFD60EA}" type="pres">
      <dgm:prSet presAssocID="{A180D187-0FA1-4AEF-8966-09286E40266D}" presName="level3hierChild" presStyleCnt="0"/>
      <dgm:spPr/>
    </dgm:pt>
  </dgm:ptLst>
  <dgm:cxnLst>
    <dgm:cxn modelId="{AA15C804-4050-4FDF-A686-2193E0C0B188}" type="presOf" srcId="{617D5067-F729-46F3-AD3D-F85B6FA98DD4}" destId="{5AC84B78-CB8A-4A8F-87E9-A7C501A98789}" srcOrd="0" destOrd="0" presId="urn:microsoft.com/office/officeart/2005/8/layout/hierarchy2"/>
    <dgm:cxn modelId="{BAF90C1C-71FE-4CEE-A460-BB3798553F3E}" type="presOf" srcId="{4E800D4B-973B-467D-B3AB-A3F83BCFABC0}" destId="{A40CFE90-A16D-4FB2-B586-61F74115AE04}" srcOrd="0" destOrd="0" presId="urn:microsoft.com/office/officeart/2005/8/layout/hierarchy2"/>
    <dgm:cxn modelId="{ED80B624-B9FF-46FA-AA95-37513668D387}" srcId="{4E800D4B-973B-467D-B3AB-A3F83BCFABC0}" destId="{4B42348B-C490-42A1-8EC4-600CD08A7E8E}" srcOrd="0" destOrd="0" parTransId="{131C267D-10A1-4F75-ABEB-F9624790F4FD}" sibTransId="{48C03693-00B8-4CF7-AE50-0F383CD19101}"/>
    <dgm:cxn modelId="{55AAF926-DD97-4714-8622-A0FDA0B09810}" type="presOf" srcId="{D3D1529D-45B5-4934-80A1-B5E65204112F}" destId="{6833D8DA-88D2-4DC0-ACDF-E695EF182EB7}" srcOrd="1" destOrd="0" presId="urn:microsoft.com/office/officeart/2005/8/layout/hierarchy2"/>
    <dgm:cxn modelId="{64AF0C27-7E9E-4143-8A30-EB31E4E2C652}" type="presOf" srcId="{26CF0EBA-A13B-4F38-A153-4AF3CDBF7C49}" destId="{AEBA0B67-D663-4561-A136-CB78AA39A07B}" srcOrd="0" destOrd="0" presId="urn:microsoft.com/office/officeart/2005/8/layout/hierarchy2"/>
    <dgm:cxn modelId="{CF3C422A-711F-43FF-B3AD-54D7A8C9678A}" type="presOf" srcId="{5CA194C8-0187-47C2-8857-9C471ED5AFD4}" destId="{397DAC67-6E83-4D54-BCA9-AC196C00964E}" srcOrd="1" destOrd="0" presId="urn:microsoft.com/office/officeart/2005/8/layout/hierarchy2"/>
    <dgm:cxn modelId="{E1ED412B-6DBE-4B60-9EF0-FC246F0BC61E}" type="presOf" srcId="{AFB3225A-D751-4928-A053-A577D65AE55D}" destId="{82517703-C9B6-4138-AC5C-BE1C4C6A2D39}" srcOrd="0" destOrd="0" presId="urn:microsoft.com/office/officeart/2005/8/layout/hierarchy2"/>
    <dgm:cxn modelId="{61EF8C2D-498C-4744-8043-5CA1E6DEF39E}" srcId="{A7989946-2B9A-4D94-A729-D1D78059F620}" destId="{51AAE6F5-B418-46DD-B1D0-AD02CA2DC228}" srcOrd="1" destOrd="0" parTransId="{758D9986-2D54-44D8-87FD-73211616D506}" sibTransId="{EA30B4F8-9F68-4A9C-B916-165F29BC9CBC}"/>
    <dgm:cxn modelId="{58456432-2979-4A44-B81E-36FB38D787D4}" srcId="{41757C7E-9D1A-4975-92ED-B8E9690518FE}" destId="{FFDAAEE7-BFC9-43AF-B9C4-31A72715B60D}" srcOrd="1" destOrd="0" parTransId="{5A5463BA-7F08-4E14-9558-10AFEE74D50F}" sibTransId="{8E188989-B3A9-41ED-BBC0-1452254F2ED0}"/>
    <dgm:cxn modelId="{52A3A436-175F-44A4-BB4B-F003206631D2}" srcId="{05581AFF-89B1-4BA5-B20E-B75C07026AAD}" destId="{617D5067-F729-46F3-AD3D-F85B6FA98DD4}" srcOrd="1" destOrd="0" parTransId="{BFB223DB-2608-43A7-BCE2-2E29878DEF6C}" sibTransId="{6CFAE3AB-A7C0-45FB-AF06-FB9148B0C365}"/>
    <dgm:cxn modelId="{234CD65B-EFFA-49F8-B380-04CC7A3451BF}" type="presOf" srcId="{758D9986-2D54-44D8-87FD-73211616D506}" destId="{7C3572DF-96DD-447F-8D3F-E85E27038950}" srcOrd="1" destOrd="0" presId="urn:microsoft.com/office/officeart/2005/8/layout/hierarchy2"/>
    <dgm:cxn modelId="{24F19B5D-D86B-484F-B087-52A48F5180A0}" type="presOf" srcId="{D3D1529D-45B5-4934-80A1-B5E65204112F}" destId="{AC482F01-4B2B-4CA9-814B-027CBFA993CE}" srcOrd="0" destOrd="0" presId="urn:microsoft.com/office/officeart/2005/8/layout/hierarchy2"/>
    <dgm:cxn modelId="{314E1668-9FF4-4441-BD11-05DCBD094F08}" type="presOf" srcId="{88CA8E68-15BF-48FF-8680-3E6B65D80888}" destId="{86B28492-0621-40DB-AD9A-5FCBEF5FFDBE}" srcOrd="1" destOrd="0" presId="urn:microsoft.com/office/officeart/2005/8/layout/hierarchy2"/>
    <dgm:cxn modelId="{E4A00C4A-AC9C-4E73-8FD3-FE26FAA1ED03}" type="presOf" srcId="{D1CA8BBF-4EEB-4CB2-ACAB-DE34B59ED941}" destId="{623B5B34-8185-4B12-B3B7-10201F729B37}" srcOrd="0" destOrd="0" presId="urn:microsoft.com/office/officeart/2005/8/layout/hierarchy2"/>
    <dgm:cxn modelId="{4B8BDB4E-E720-4BF8-A22B-1C98C65CF941}" type="presOf" srcId="{0AAC1206-4F9C-4982-A163-62D926D6FE2A}" destId="{A006907F-83AB-4F78-A56E-4CD8B3483E0E}" srcOrd="0" destOrd="0" presId="urn:microsoft.com/office/officeart/2005/8/layout/hierarchy2"/>
    <dgm:cxn modelId="{70366F70-A1E3-47A7-AFD5-29D1BF016099}" type="presOf" srcId="{4B42348B-C490-42A1-8EC4-600CD08A7E8E}" destId="{DA018FA3-A47E-4390-931B-DB6B335DD366}" srcOrd="0" destOrd="0" presId="urn:microsoft.com/office/officeart/2005/8/layout/hierarchy2"/>
    <dgm:cxn modelId="{67F4CE73-7147-4AB8-831E-23A8688D4F4C}" type="presOf" srcId="{5A5463BA-7F08-4E14-9558-10AFEE74D50F}" destId="{1B16D18E-0A83-48BE-BF71-E19E26A6CDAC}" srcOrd="1" destOrd="0" presId="urn:microsoft.com/office/officeart/2005/8/layout/hierarchy2"/>
    <dgm:cxn modelId="{0123C574-BEA3-44FD-9E45-1F3BE507BF95}" type="presOf" srcId="{5CA194C8-0187-47C2-8857-9C471ED5AFD4}" destId="{CAD58EC8-F8EC-43E2-B4AE-957F7BAEC017}" srcOrd="0" destOrd="0" presId="urn:microsoft.com/office/officeart/2005/8/layout/hierarchy2"/>
    <dgm:cxn modelId="{61239E5A-E9BC-4176-8640-687CFCB66E86}" type="presOf" srcId="{A180D187-0FA1-4AEF-8966-09286E40266D}" destId="{142EA0A9-6BF3-4A8A-B189-FC71A41D4510}" srcOrd="0" destOrd="0" presId="urn:microsoft.com/office/officeart/2005/8/layout/hierarchy2"/>
    <dgm:cxn modelId="{6B0E2884-F2B2-4E7B-889A-660E3DF6C84F}" srcId="{0AAC1206-4F9C-4982-A163-62D926D6FE2A}" destId="{A7989946-2B9A-4D94-A729-D1D78059F620}" srcOrd="0" destOrd="0" parTransId="{6D5CE7EF-21BB-4461-90B7-E1FACE40FC2C}" sibTransId="{3C50520E-5F25-42BE-8B47-6D278DFFE686}"/>
    <dgm:cxn modelId="{A504E785-B018-4674-A4AE-77240D2ECB7C}" srcId="{A7989946-2B9A-4D94-A729-D1D78059F620}" destId="{0F3A1AA9-5F76-46C9-8AFF-CCEEA1E1A4BC}" srcOrd="0" destOrd="0" parTransId="{D1CA8BBF-4EEB-4CB2-ACAB-DE34B59ED941}" sibTransId="{9652CC8C-E359-4635-A662-9CBA5EFA7CC4}"/>
    <dgm:cxn modelId="{CA3E938A-7C29-48E3-ADB4-063E11AEABA6}" type="presOf" srcId="{7568E253-918F-4F15-815A-0AF14119943D}" destId="{113BDF0C-75F8-42F4-B01A-A50C4F083F40}" srcOrd="0" destOrd="0" presId="urn:microsoft.com/office/officeart/2005/8/layout/hierarchy2"/>
    <dgm:cxn modelId="{14F9298C-F14B-47CE-961F-236234F19984}" srcId="{617D5067-F729-46F3-AD3D-F85B6FA98DD4}" destId="{A180D187-0FA1-4AEF-8966-09286E40266D}" srcOrd="1" destOrd="0" parTransId="{BA283A17-531D-4FDA-8064-400B4C5309B6}" sibTransId="{70DE8793-B1B2-4205-A142-8A915C529A21}"/>
    <dgm:cxn modelId="{938A9A8F-D806-4BD7-AC08-8A0E9E06FA2D}" srcId="{05581AFF-89B1-4BA5-B20E-B75C07026AAD}" destId="{41757C7E-9D1A-4975-92ED-B8E9690518FE}" srcOrd="0" destOrd="0" parTransId="{553F42EA-DE47-428D-A234-DE3AD7C4B44B}" sibTransId="{4C06D306-C302-425F-8B7A-CEA5EE65836E}"/>
    <dgm:cxn modelId="{2257CF92-673B-49E8-9C64-0727ACE15B05}" type="presOf" srcId="{553F42EA-DE47-428D-A234-DE3AD7C4B44B}" destId="{B55FB16C-3496-44A3-81B9-89584A85B9DA}" srcOrd="0" destOrd="0" presId="urn:microsoft.com/office/officeart/2005/8/layout/hierarchy2"/>
    <dgm:cxn modelId="{AEE2309D-1E43-4900-A58A-5EB4AE7530C1}" type="presOf" srcId="{BFB223DB-2608-43A7-BCE2-2E29878DEF6C}" destId="{EEB6041C-EFE2-4F57-ADEB-7AC467BCEFF3}" srcOrd="1" destOrd="0" presId="urn:microsoft.com/office/officeart/2005/8/layout/hierarchy2"/>
    <dgm:cxn modelId="{5FFAE99E-8C4B-4BD9-ACE2-42708A157FA7}" srcId="{4B42348B-C490-42A1-8EC4-600CD08A7E8E}" destId="{0AAC1206-4F9C-4982-A163-62D926D6FE2A}" srcOrd="0" destOrd="0" parTransId="{AFB3225A-D751-4928-A053-A577D65AE55D}" sibTransId="{6BAD8107-950D-4E1F-9317-FC9518B53CC4}"/>
    <dgm:cxn modelId="{B21BD3AB-A5EB-4152-9B3C-3F5FBD09BECC}" srcId="{0AAC1206-4F9C-4982-A163-62D926D6FE2A}" destId="{7568E253-918F-4F15-815A-0AF14119943D}" srcOrd="1" destOrd="0" parTransId="{5CA194C8-0187-47C2-8857-9C471ED5AFD4}" sibTransId="{069C9C0F-5B5C-4486-A64D-B6F990DA1EE8}"/>
    <dgm:cxn modelId="{DEFE91AD-5339-42B6-B4C3-298BEAAEC581}" type="presOf" srcId="{88CA8E68-15BF-48FF-8680-3E6B65D80888}" destId="{6FC8E67C-CC1E-4AE3-A1C7-67D78EE652FA}" srcOrd="0" destOrd="0" presId="urn:microsoft.com/office/officeart/2005/8/layout/hierarchy2"/>
    <dgm:cxn modelId="{191FADAF-8FA0-4F86-A9F1-06B4FFAB9A5C}" type="presOf" srcId="{41757C7E-9D1A-4975-92ED-B8E9690518FE}" destId="{6D4F2E16-C4DE-46FC-B5FB-210358BA05B3}" srcOrd="0" destOrd="0" presId="urn:microsoft.com/office/officeart/2005/8/layout/hierarchy2"/>
    <dgm:cxn modelId="{3F4E19B4-0D37-408E-9C89-7D4EE79DB5C3}" type="presOf" srcId="{51AAE6F5-B418-46DD-B1D0-AD02CA2DC228}" destId="{590478CE-DB24-4D38-BA93-A7085367F05E}" srcOrd="0" destOrd="0" presId="urn:microsoft.com/office/officeart/2005/8/layout/hierarchy2"/>
    <dgm:cxn modelId="{7AAE98B5-2B2A-45CE-8231-7C066F8B35CE}" type="presOf" srcId="{553F42EA-DE47-428D-A234-DE3AD7C4B44B}" destId="{61185624-7C6A-4183-8D0C-59019B10D0A5}" srcOrd="1" destOrd="0" presId="urn:microsoft.com/office/officeart/2005/8/layout/hierarchy2"/>
    <dgm:cxn modelId="{BEE379B7-6077-4F34-8C40-AECA8F7FC0ED}" type="presOf" srcId="{BA283A17-531D-4FDA-8064-400B4C5309B6}" destId="{5255470A-778C-48DB-84BE-73613FD62D7F}" srcOrd="0" destOrd="0" presId="urn:microsoft.com/office/officeart/2005/8/layout/hierarchy2"/>
    <dgm:cxn modelId="{644DFCB8-2806-4E2A-B8F9-B1EFF9F30CC7}" type="presOf" srcId="{05581AFF-89B1-4BA5-B20E-B75C07026AAD}" destId="{E0C257D6-EA42-4C5A-92BB-137CA4F008A0}" srcOrd="0" destOrd="0" presId="urn:microsoft.com/office/officeart/2005/8/layout/hierarchy2"/>
    <dgm:cxn modelId="{BA2FB7B9-3BE4-4E6E-84E1-85F04D94EB1C}" type="presOf" srcId="{A7989946-2B9A-4D94-A729-D1D78059F620}" destId="{F6C29F59-6887-4E1A-9B54-11B3897A389D}" srcOrd="0" destOrd="0" presId="urn:microsoft.com/office/officeart/2005/8/layout/hierarchy2"/>
    <dgm:cxn modelId="{F910BDBB-57A5-4402-B9A3-260B688C147B}" srcId="{4B42348B-C490-42A1-8EC4-600CD08A7E8E}" destId="{05581AFF-89B1-4BA5-B20E-B75C07026AAD}" srcOrd="1" destOrd="0" parTransId="{9E091C75-D11E-4D70-A60E-1358D976C3CD}" sibTransId="{5E317EC7-5624-48F6-AFCF-64710DD1CBDA}"/>
    <dgm:cxn modelId="{C501CFBD-0FC4-449E-AFD4-9B83BF999D1B}" type="presOf" srcId="{E3395CC4-5749-4F62-8116-C5D4E58998A5}" destId="{67820446-793F-403E-805D-EBF9063535CE}" srcOrd="0" destOrd="0" presId="urn:microsoft.com/office/officeart/2005/8/layout/hierarchy2"/>
    <dgm:cxn modelId="{830444D3-8BE2-4927-AA2C-1217F9E2304A}" type="presOf" srcId="{758D9986-2D54-44D8-87FD-73211616D506}" destId="{E8B7A6A3-DC6B-45E5-A873-6DED31C44F91}" srcOrd="0" destOrd="0" presId="urn:microsoft.com/office/officeart/2005/8/layout/hierarchy2"/>
    <dgm:cxn modelId="{327F97D5-817F-47C6-A89A-E51324132C9E}" type="presOf" srcId="{AFB3225A-D751-4928-A053-A577D65AE55D}" destId="{A302D5F2-7E91-4E40-849F-56ACDCD62868}" srcOrd="1" destOrd="0" presId="urn:microsoft.com/office/officeart/2005/8/layout/hierarchy2"/>
    <dgm:cxn modelId="{939D6DDD-D37F-4E89-A1B7-6FEB839D34EC}" type="presOf" srcId="{BFB223DB-2608-43A7-BCE2-2E29878DEF6C}" destId="{C084249A-0D97-49A8-BB58-13B9AE3BDCBC}" srcOrd="0" destOrd="0" presId="urn:microsoft.com/office/officeart/2005/8/layout/hierarchy2"/>
    <dgm:cxn modelId="{D39664DE-927C-4339-BBB2-994090CF92F8}" type="presOf" srcId="{5A5463BA-7F08-4E14-9558-10AFEE74D50F}" destId="{24843514-9FBA-463F-98AF-49A42432D6B9}" srcOrd="0" destOrd="0" presId="urn:microsoft.com/office/officeart/2005/8/layout/hierarchy2"/>
    <dgm:cxn modelId="{ADEFFFE8-F110-4995-968C-0C3252482864}" type="presOf" srcId="{FFDAAEE7-BFC9-43AF-B9C4-31A72715B60D}" destId="{F619C7EB-2316-4E90-88DB-F16BACD6E4DA}" srcOrd="0" destOrd="0" presId="urn:microsoft.com/office/officeart/2005/8/layout/hierarchy2"/>
    <dgm:cxn modelId="{685A5DE9-90B2-4028-ABCC-1E762FB86D60}" type="presOf" srcId="{9E091C75-D11E-4D70-A60E-1358D976C3CD}" destId="{B3D9E3C6-1465-46CC-802F-E6B5734FEAF3}" srcOrd="0" destOrd="0" presId="urn:microsoft.com/office/officeart/2005/8/layout/hierarchy2"/>
    <dgm:cxn modelId="{E874D3F1-A408-4B27-9197-A405CEC0876D}" type="presOf" srcId="{D1CA8BBF-4EEB-4CB2-ACAB-DE34B59ED941}" destId="{05DB06A3-AF5F-41B1-ADD1-DF46886E1A5E}" srcOrd="1" destOrd="0" presId="urn:microsoft.com/office/officeart/2005/8/layout/hierarchy2"/>
    <dgm:cxn modelId="{08F3ABF9-8E88-45A3-A850-5BDE3D257EB2}" type="presOf" srcId="{9E091C75-D11E-4D70-A60E-1358D976C3CD}" destId="{29E68A5C-8353-422D-8FF6-E4E21FE6AA12}" srcOrd="1" destOrd="0" presId="urn:microsoft.com/office/officeart/2005/8/layout/hierarchy2"/>
    <dgm:cxn modelId="{CDD967FA-7D69-405C-A700-1DE85C979B49}" type="presOf" srcId="{6D5CE7EF-21BB-4461-90B7-E1FACE40FC2C}" destId="{F8D42713-F52A-4822-8746-A2571DD06BB0}" srcOrd="0" destOrd="0" presId="urn:microsoft.com/office/officeart/2005/8/layout/hierarchy2"/>
    <dgm:cxn modelId="{60E9DBFA-A52F-437B-B0AE-EA156431A12A}" srcId="{41757C7E-9D1A-4975-92ED-B8E9690518FE}" destId="{26CF0EBA-A13B-4F38-A153-4AF3CDBF7C49}" srcOrd="0" destOrd="0" parTransId="{D3D1529D-45B5-4934-80A1-B5E65204112F}" sibTransId="{4BD1321E-5399-4760-BEFC-38ECA6234096}"/>
    <dgm:cxn modelId="{84B675FB-B92D-41E2-9DBC-B406023C3998}" type="presOf" srcId="{BA283A17-531D-4FDA-8064-400B4C5309B6}" destId="{6E4CB978-E0FB-4976-B417-715BD2BB04F8}" srcOrd="1" destOrd="0" presId="urn:microsoft.com/office/officeart/2005/8/layout/hierarchy2"/>
    <dgm:cxn modelId="{0E258DFC-E6BA-4ECE-9B73-8AF9C259F120}" type="presOf" srcId="{6D5CE7EF-21BB-4461-90B7-E1FACE40FC2C}" destId="{E2F8257F-3DA4-4BFC-8520-42796F914B89}" srcOrd="1" destOrd="0" presId="urn:microsoft.com/office/officeart/2005/8/layout/hierarchy2"/>
    <dgm:cxn modelId="{80487EFE-9BA8-4474-AEF3-EE45252068DD}" type="presOf" srcId="{0F3A1AA9-5F76-46C9-8AFF-CCEEA1E1A4BC}" destId="{D32061BB-7636-4F27-B0A4-8329D052C24F}" srcOrd="0" destOrd="0" presId="urn:microsoft.com/office/officeart/2005/8/layout/hierarchy2"/>
    <dgm:cxn modelId="{E222E5FE-D5E4-4BD0-9972-896709F420CB}" srcId="{617D5067-F729-46F3-AD3D-F85B6FA98DD4}" destId="{E3395CC4-5749-4F62-8116-C5D4E58998A5}" srcOrd="0" destOrd="0" parTransId="{88CA8E68-15BF-48FF-8680-3E6B65D80888}" sibTransId="{D47074B1-F581-4AB4-907B-BBDF22F743C4}"/>
    <dgm:cxn modelId="{84471603-48C1-4D12-9F0F-F20C947FE667}" type="presParOf" srcId="{A40CFE90-A16D-4FB2-B586-61F74115AE04}" destId="{A3F994E5-9571-425B-B90E-8745D76B6B84}" srcOrd="0" destOrd="0" presId="urn:microsoft.com/office/officeart/2005/8/layout/hierarchy2"/>
    <dgm:cxn modelId="{EAEB9D44-C110-4EDC-B38B-E5F26D8C5363}" type="presParOf" srcId="{A3F994E5-9571-425B-B90E-8745D76B6B84}" destId="{DA018FA3-A47E-4390-931B-DB6B335DD366}" srcOrd="0" destOrd="0" presId="urn:microsoft.com/office/officeart/2005/8/layout/hierarchy2"/>
    <dgm:cxn modelId="{FB5ED70D-7B56-4DDF-9361-10A96335B532}" type="presParOf" srcId="{A3F994E5-9571-425B-B90E-8745D76B6B84}" destId="{B80D3DE5-4285-4B76-A4A2-98B32DBAFA3D}" srcOrd="1" destOrd="0" presId="urn:microsoft.com/office/officeart/2005/8/layout/hierarchy2"/>
    <dgm:cxn modelId="{F5C2AF9D-D6CE-4DE5-AC46-FBC69F2C095D}" type="presParOf" srcId="{B80D3DE5-4285-4B76-A4A2-98B32DBAFA3D}" destId="{82517703-C9B6-4138-AC5C-BE1C4C6A2D39}" srcOrd="0" destOrd="0" presId="urn:microsoft.com/office/officeart/2005/8/layout/hierarchy2"/>
    <dgm:cxn modelId="{81B4991D-37E3-495E-B73D-9DE8747F20DC}" type="presParOf" srcId="{82517703-C9B6-4138-AC5C-BE1C4C6A2D39}" destId="{A302D5F2-7E91-4E40-849F-56ACDCD62868}" srcOrd="0" destOrd="0" presId="urn:microsoft.com/office/officeart/2005/8/layout/hierarchy2"/>
    <dgm:cxn modelId="{39A0E230-1E18-4354-85E1-58F7050C203A}" type="presParOf" srcId="{B80D3DE5-4285-4B76-A4A2-98B32DBAFA3D}" destId="{0ACED238-C0B5-41B0-B772-BEF2E631D14F}" srcOrd="1" destOrd="0" presId="urn:microsoft.com/office/officeart/2005/8/layout/hierarchy2"/>
    <dgm:cxn modelId="{218314F1-5125-418D-AD13-0A85631DAB33}" type="presParOf" srcId="{0ACED238-C0B5-41B0-B772-BEF2E631D14F}" destId="{A006907F-83AB-4F78-A56E-4CD8B3483E0E}" srcOrd="0" destOrd="0" presId="urn:microsoft.com/office/officeart/2005/8/layout/hierarchy2"/>
    <dgm:cxn modelId="{D2C66409-8AA2-4A52-85B6-12B598F5F9E0}" type="presParOf" srcId="{0ACED238-C0B5-41B0-B772-BEF2E631D14F}" destId="{059AA787-1C3B-47F5-BA95-C50C976753FA}" srcOrd="1" destOrd="0" presId="urn:microsoft.com/office/officeart/2005/8/layout/hierarchy2"/>
    <dgm:cxn modelId="{0E78932E-DAE4-4FAA-9128-4C016C7DE514}" type="presParOf" srcId="{059AA787-1C3B-47F5-BA95-C50C976753FA}" destId="{F8D42713-F52A-4822-8746-A2571DD06BB0}" srcOrd="0" destOrd="0" presId="urn:microsoft.com/office/officeart/2005/8/layout/hierarchy2"/>
    <dgm:cxn modelId="{37ADA8C1-864A-4AD7-8645-B41FF5500AC8}" type="presParOf" srcId="{F8D42713-F52A-4822-8746-A2571DD06BB0}" destId="{E2F8257F-3DA4-4BFC-8520-42796F914B89}" srcOrd="0" destOrd="0" presId="urn:microsoft.com/office/officeart/2005/8/layout/hierarchy2"/>
    <dgm:cxn modelId="{62A73E6E-5D01-4ADD-B24B-4B5501D27D0A}" type="presParOf" srcId="{059AA787-1C3B-47F5-BA95-C50C976753FA}" destId="{CAB4A254-86F1-41D4-BE90-82936687C158}" srcOrd="1" destOrd="0" presId="urn:microsoft.com/office/officeart/2005/8/layout/hierarchy2"/>
    <dgm:cxn modelId="{867F32B0-2979-457A-A467-1F1881F9F3D0}" type="presParOf" srcId="{CAB4A254-86F1-41D4-BE90-82936687C158}" destId="{F6C29F59-6887-4E1A-9B54-11B3897A389D}" srcOrd="0" destOrd="0" presId="urn:microsoft.com/office/officeart/2005/8/layout/hierarchy2"/>
    <dgm:cxn modelId="{7ABD60FC-9327-4E04-B790-5481395630EA}" type="presParOf" srcId="{CAB4A254-86F1-41D4-BE90-82936687C158}" destId="{C5DF5A7B-A005-4232-8E39-8EAC5FB44511}" srcOrd="1" destOrd="0" presId="urn:microsoft.com/office/officeart/2005/8/layout/hierarchy2"/>
    <dgm:cxn modelId="{900BA343-6984-4C45-A826-5683FC7095ED}" type="presParOf" srcId="{C5DF5A7B-A005-4232-8E39-8EAC5FB44511}" destId="{623B5B34-8185-4B12-B3B7-10201F729B37}" srcOrd="0" destOrd="0" presId="urn:microsoft.com/office/officeart/2005/8/layout/hierarchy2"/>
    <dgm:cxn modelId="{254FC6D5-7864-4AF5-852C-77870A1C6658}" type="presParOf" srcId="{623B5B34-8185-4B12-B3B7-10201F729B37}" destId="{05DB06A3-AF5F-41B1-ADD1-DF46886E1A5E}" srcOrd="0" destOrd="0" presId="urn:microsoft.com/office/officeart/2005/8/layout/hierarchy2"/>
    <dgm:cxn modelId="{2E35249C-BE0A-4825-A2E2-7B713E9C6C89}" type="presParOf" srcId="{C5DF5A7B-A005-4232-8E39-8EAC5FB44511}" destId="{1F78CDD1-FF98-485A-AB95-7C39418CB804}" srcOrd="1" destOrd="0" presId="urn:microsoft.com/office/officeart/2005/8/layout/hierarchy2"/>
    <dgm:cxn modelId="{4F34C68E-7577-436F-B1AD-92ECDACE89E6}" type="presParOf" srcId="{1F78CDD1-FF98-485A-AB95-7C39418CB804}" destId="{D32061BB-7636-4F27-B0A4-8329D052C24F}" srcOrd="0" destOrd="0" presId="urn:microsoft.com/office/officeart/2005/8/layout/hierarchy2"/>
    <dgm:cxn modelId="{D8DE077B-3B6D-4829-B1DF-D37942E55CE1}" type="presParOf" srcId="{1F78CDD1-FF98-485A-AB95-7C39418CB804}" destId="{7F4490CB-1E12-4765-A56B-FD5C5385E3F9}" srcOrd="1" destOrd="0" presId="urn:microsoft.com/office/officeart/2005/8/layout/hierarchy2"/>
    <dgm:cxn modelId="{A67DEDF8-AD1F-4947-8C74-8D4AF3546852}" type="presParOf" srcId="{C5DF5A7B-A005-4232-8E39-8EAC5FB44511}" destId="{E8B7A6A3-DC6B-45E5-A873-6DED31C44F91}" srcOrd="2" destOrd="0" presId="urn:microsoft.com/office/officeart/2005/8/layout/hierarchy2"/>
    <dgm:cxn modelId="{EF81EE42-83A2-4F18-9F5F-A53CD56E5B4C}" type="presParOf" srcId="{E8B7A6A3-DC6B-45E5-A873-6DED31C44F91}" destId="{7C3572DF-96DD-447F-8D3F-E85E27038950}" srcOrd="0" destOrd="0" presId="urn:microsoft.com/office/officeart/2005/8/layout/hierarchy2"/>
    <dgm:cxn modelId="{240ECED4-7B72-428E-AF94-7D1FE2B0C5C8}" type="presParOf" srcId="{C5DF5A7B-A005-4232-8E39-8EAC5FB44511}" destId="{08CB2F04-D877-41DB-8A7A-3CFBD2E8F37F}" srcOrd="3" destOrd="0" presId="urn:microsoft.com/office/officeart/2005/8/layout/hierarchy2"/>
    <dgm:cxn modelId="{F1C89272-1415-4266-89D2-AF57E79E8C11}" type="presParOf" srcId="{08CB2F04-D877-41DB-8A7A-3CFBD2E8F37F}" destId="{590478CE-DB24-4D38-BA93-A7085367F05E}" srcOrd="0" destOrd="0" presId="urn:microsoft.com/office/officeart/2005/8/layout/hierarchy2"/>
    <dgm:cxn modelId="{F3DF0354-26AA-476F-AC22-62208378E581}" type="presParOf" srcId="{08CB2F04-D877-41DB-8A7A-3CFBD2E8F37F}" destId="{636AF55F-5C37-45E0-919F-41801AFF6264}" srcOrd="1" destOrd="0" presId="urn:microsoft.com/office/officeart/2005/8/layout/hierarchy2"/>
    <dgm:cxn modelId="{E49B8717-5D93-41C3-8A12-E41BEB96CD09}" type="presParOf" srcId="{059AA787-1C3B-47F5-BA95-C50C976753FA}" destId="{CAD58EC8-F8EC-43E2-B4AE-957F7BAEC017}" srcOrd="2" destOrd="0" presId="urn:microsoft.com/office/officeart/2005/8/layout/hierarchy2"/>
    <dgm:cxn modelId="{65AABFB0-041D-4F87-8279-AC88F96BA27D}" type="presParOf" srcId="{CAD58EC8-F8EC-43E2-B4AE-957F7BAEC017}" destId="{397DAC67-6E83-4D54-BCA9-AC196C00964E}" srcOrd="0" destOrd="0" presId="urn:microsoft.com/office/officeart/2005/8/layout/hierarchy2"/>
    <dgm:cxn modelId="{013CE2FF-C7A1-4452-BD7B-BC7276CC24C6}" type="presParOf" srcId="{059AA787-1C3B-47F5-BA95-C50C976753FA}" destId="{3D07AC1C-3973-4B2F-934C-5E2401320EDE}" srcOrd="3" destOrd="0" presId="urn:microsoft.com/office/officeart/2005/8/layout/hierarchy2"/>
    <dgm:cxn modelId="{FB8B7083-D57B-43C5-9F57-FEAC26F080D8}" type="presParOf" srcId="{3D07AC1C-3973-4B2F-934C-5E2401320EDE}" destId="{113BDF0C-75F8-42F4-B01A-A50C4F083F40}" srcOrd="0" destOrd="0" presId="urn:microsoft.com/office/officeart/2005/8/layout/hierarchy2"/>
    <dgm:cxn modelId="{8D568206-F4B3-426F-B00C-750E877DBAC4}" type="presParOf" srcId="{3D07AC1C-3973-4B2F-934C-5E2401320EDE}" destId="{78BE3040-AFE3-41CE-8B1B-28571310825B}" srcOrd="1" destOrd="0" presId="urn:microsoft.com/office/officeart/2005/8/layout/hierarchy2"/>
    <dgm:cxn modelId="{A07AA46E-3276-4857-8AF7-D5213CCC926A}" type="presParOf" srcId="{B80D3DE5-4285-4B76-A4A2-98B32DBAFA3D}" destId="{B3D9E3C6-1465-46CC-802F-E6B5734FEAF3}" srcOrd="2" destOrd="0" presId="urn:microsoft.com/office/officeart/2005/8/layout/hierarchy2"/>
    <dgm:cxn modelId="{A8E60E4C-0BFB-40F6-9459-6A758F89FE0C}" type="presParOf" srcId="{B3D9E3C6-1465-46CC-802F-E6B5734FEAF3}" destId="{29E68A5C-8353-422D-8FF6-E4E21FE6AA12}" srcOrd="0" destOrd="0" presId="urn:microsoft.com/office/officeart/2005/8/layout/hierarchy2"/>
    <dgm:cxn modelId="{1A6EC213-D786-4B66-AF7F-536E00119C3E}" type="presParOf" srcId="{B80D3DE5-4285-4B76-A4A2-98B32DBAFA3D}" destId="{91EAC522-8712-481E-9EA7-FE4403C88C38}" srcOrd="3" destOrd="0" presId="urn:microsoft.com/office/officeart/2005/8/layout/hierarchy2"/>
    <dgm:cxn modelId="{307AEF55-869A-4FA6-89C5-D6CEADCE9EC1}" type="presParOf" srcId="{91EAC522-8712-481E-9EA7-FE4403C88C38}" destId="{E0C257D6-EA42-4C5A-92BB-137CA4F008A0}" srcOrd="0" destOrd="0" presId="urn:microsoft.com/office/officeart/2005/8/layout/hierarchy2"/>
    <dgm:cxn modelId="{A6A925A0-DD61-498C-9E14-56BBA9951D45}" type="presParOf" srcId="{91EAC522-8712-481E-9EA7-FE4403C88C38}" destId="{DB6C1389-A41A-45D3-933F-43D114584068}" srcOrd="1" destOrd="0" presId="urn:microsoft.com/office/officeart/2005/8/layout/hierarchy2"/>
    <dgm:cxn modelId="{5E8FCA94-3AF1-451D-BD97-1DFA5B63C5A7}" type="presParOf" srcId="{DB6C1389-A41A-45D3-933F-43D114584068}" destId="{B55FB16C-3496-44A3-81B9-89584A85B9DA}" srcOrd="0" destOrd="0" presId="urn:microsoft.com/office/officeart/2005/8/layout/hierarchy2"/>
    <dgm:cxn modelId="{137CB697-DB14-492C-940A-C07DA8210701}" type="presParOf" srcId="{B55FB16C-3496-44A3-81B9-89584A85B9DA}" destId="{61185624-7C6A-4183-8D0C-59019B10D0A5}" srcOrd="0" destOrd="0" presId="urn:microsoft.com/office/officeart/2005/8/layout/hierarchy2"/>
    <dgm:cxn modelId="{BFE368DA-9FEF-4B6E-BEFF-65BF5EFD7C89}" type="presParOf" srcId="{DB6C1389-A41A-45D3-933F-43D114584068}" destId="{7A20B5AF-F6A1-4923-9DE0-70C0379BE31F}" srcOrd="1" destOrd="0" presId="urn:microsoft.com/office/officeart/2005/8/layout/hierarchy2"/>
    <dgm:cxn modelId="{E90868C2-56C8-4E01-820C-1ACD3C2E863A}" type="presParOf" srcId="{7A20B5AF-F6A1-4923-9DE0-70C0379BE31F}" destId="{6D4F2E16-C4DE-46FC-B5FB-210358BA05B3}" srcOrd="0" destOrd="0" presId="urn:microsoft.com/office/officeart/2005/8/layout/hierarchy2"/>
    <dgm:cxn modelId="{B794F8AD-5923-4726-9AAA-099BFA8AC5E4}" type="presParOf" srcId="{7A20B5AF-F6A1-4923-9DE0-70C0379BE31F}" destId="{0C6D0632-61C9-4B29-BE2E-4B9A6AAC1095}" srcOrd="1" destOrd="0" presId="urn:microsoft.com/office/officeart/2005/8/layout/hierarchy2"/>
    <dgm:cxn modelId="{EA82B243-6054-43BF-8124-0C510F821224}" type="presParOf" srcId="{0C6D0632-61C9-4B29-BE2E-4B9A6AAC1095}" destId="{AC482F01-4B2B-4CA9-814B-027CBFA993CE}" srcOrd="0" destOrd="0" presId="urn:microsoft.com/office/officeart/2005/8/layout/hierarchy2"/>
    <dgm:cxn modelId="{B520BADD-B027-4B87-BC45-FA5C2847DCC4}" type="presParOf" srcId="{AC482F01-4B2B-4CA9-814B-027CBFA993CE}" destId="{6833D8DA-88D2-4DC0-ACDF-E695EF182EB7}" srcOrd="0" destOrd="0" presId="urn:microsoft.com/office/officeart/2005/8/layout/hierarchy2"/>
    <dgm:cxn modelId="{563C3155-074C-4190-8F12-09486EFC433D}" type="presParOf" srcId="{0C6D0632-61C9-4B29-BE2E-4B9A6AAC1095}" destId="{8F8F5D97-EAC6-4FF2-832A-CFDC4D5DF2BB}" srcOrd="1" destOrd="0" presId="urn:microsoft.com/office/officeart/2005/8/layout/hierarchy2"/>
    <dgm:cxn modelId="{C11C58DD-934B-45F7-9D06-05C63BC9CED2}" type="presParOf" srcId="{8F8F5D97-EAC6-4FF2-832A-CFDC4D5DF2BB}" destId="{AEBA0B67-D663-4561-A136-CB78AA39A07B}" srcOrd="0" destOrd="0" presId="urn:microsoft.com/office/officeart/2005/8/layout/hierarchy2"/>
    <dgm:cxn modelId="{E480AE41-2268-4686-BE2D-3AE0E574D3B1}" type="presParOf" srcId="{8F8F5D97-EAC6-4FF2-832A-CFDC4D5DF2BB}" destId="{1B4D3804-1DD0-4E23-BB3E-5F16BA4462F3}" srcOrd="1" destOrd="0" presId="urn:microsoft.com/office/officeart/2005/8/layout/hierarchy2"/>
    <dgm:cxn modelId="{31F7D79A-3C4C-4FFC-85F2-2A7B5D45D2DC}" type="presParOf" srcId="{0C6D0632-61C9-4B29-BE2E-4B9A6AAC1095}" destId="{24843514-9FBA-463F-98AF-49A42432D6B9}" srcOrd="2" destOrd="0" presId="urn:microsoft.com/office/officeart/2005/8/layout/hierarchy2"/>
    <dgm:cxn modelId="{CA59E7E0-0B1A-49C6-8E93-B89D42B4B8B8}" type="presParOf" srcId="{24843514-9FBA-463F-98AF-49A42432D6B9}" destId="{1B16D18E-0A83-48BE-BF71-E19E26A6CDAC}" srcOrd="0" destOrd="0" presId="urn:microsoft.com/office/officeart/2005/8/layout/hierarchy2"/>
    <dgm:cxn modelId="{702B00F0-AA5C-44B1-BA64-58E05A813AD0}" type="presParOf" srcId="{0C6D0632-61C9-4B29-BE2E-4B9A6AAC1095}" destId="{94435DC3-4F16-4B62-BD13-A37985C49AD4}" srcOrd="3" destOrd="0" presId="urn:microsoft.com/office/officeart/2005/8/layout/hierarchy2"/>
    <dgm:cxn modelId="{801C8284-544D-43E3-AD55-FCF35CB5DC9F}" type="presParOf" srcId="{94435DC3-4F16-4B62-BD13-A37985C49AD4}" destId="{F619C7EB-2316-4E90-88DB-F16BACD6E4DA}" srcOrd="0" destOrd="0" presId="urn:microsoft.com/office/officeart/2005/8/layout/hierarchy2"/>
    <dgm:cxn modelId="{2C99E040-7889-471C-8E5D-1171177DE70E}" type="presParOf" srcId="{94435DC3-4F16-4B62-BD13-A37985C49AD4}" destId="{7D06A0B8-7112-4908-B9F9-493232B6E8B4}" srcOrd="1" destOrd="0" presId="urn:microsoft.com/office/officeart/2005/8/layout/hierarchy2"/>
    <dgm:cxn modelId="{F4CAD495-3EDE-446D-A919-C7A91CF87E2F}" type="presParOf" srcId="{DB6C1389-A41A-45D3-933F-43D114584068}" destId="{C084249A-0D97-49A8-BB58-13B9AE3BDCBC}" srcOrd="2" destOrd="0" presId="urn:microsoft.com/office/officeart/2005/8/layout/hierarchy2"/>
    <dgm:cxn modelId="{8A136CA6-9D1A-4537-8102-B0C07B0FA856}" type="presParOf" srcId="{C084249A-0D97-49A8-BB58-13B9AE3BDCBC}" destId="{EEB6041C-EFE2-4F57-ADEB-7AC467BCEFF3}" srcOrd="0" destOrd="0" presId="urn:microsoft.com/office/officeart/2005/8/layout/hierarchy2"/>
    <dgm:cxn modelId="{B41BD3D4-88BA-45C3-BD23-393D9757CBB6}" type="presParOf" srcId="{DB6C1389-A41A-45D3-933F-43D114584068}" destId="{14B695AA-EF87-413C-96F3-D3067BE35927}" srcOrd="3" destOrd="0" presId="urn:microsoft.com/office/officeart/2005/8/layout/hierarchy2"/>
    <dgm:cxn modelId="{86A0638C-53AF-4AA0-BC8D-9EB3E2267ED7}" type="presParOf" srcId="{14B695AA-EF87-413C-96F3-D3067BE35927}" destId="{5AC84B78-CB8A-4A8F-87E9-A7C501A98789}" srcOrd="0" destOrd="0" presId="urn:microsoft.com/office/officeart/2005/8/layout/hierarchy2"/>
    <dgm:cxn modelId="{12070A4B-8257-4363-BE05-159B6B5D911C}" type="presParOf" srcId="{14B695AA-EF87-413C-96F3-D3067BE35927}" destId="{7B576EE2-51D8-4A29-8F9D-980AAC0C75FB}" srcOrd="1" destOrd="0" presId="urn:microsoft.com/office/officeart/2005/8/layout/hierarchy2"/>
    <dgm:cxn modelId="{D0952E43-606F-403C-A3D2-0DCC10F7D9DE}" type="presParOf" srcId="{7B576EE2-51D8-4A29-8F9D-980AAC0C75FB}" destId="{6FC8E67C-CC1E-4AE3-A1C7-67D78EE652FA}" srcOrd="0" destOrd="0" presId="urn:microsoft.com/office/officeart/2005/8/layout/hierarchy2"/>
    <dgm:cxn modelId="{AFA14E5C-1B2B-4A77-9AA0-38CC3F0F48D5}" type="presParOf" srcId="{6FC8E67C-CC1E-4AE3-A1C7-67D78EE652FA}" destId="{86B28492-0621-40DB-AD9A-5FCBEF5FFDBE}" srcOrd="0" destOrd="0" presId="urn:microsoft.com/office/officeart/2005/8/layout/hierarchy2"/>
    <dgm:cxn modelId="{97DA3423-448E-4C20-A2DA-42C8AA8F18F4}" type="presParOf" srcId="{7B576EE2-51D8-4A29-8F9D-980AAC0C75FB}" destId="{985D0E0F-8BB9-48FA-BB9F-FA5F7A89D634}" srcOrd="1" destOrd="0" presId="urn:microsoft.com/office/officeart/2005/8/layout/hierarchy2"/>
    <dgm:cxn modelId="{0389D329-2BC4-4EA3-93CF-9289DAE161FE}" type="presParOf" srcId="{985D0E0F-8BB9-48FA-BB9F-FA5F7A89D634}" destId="{67820446-793F-403E-805D-EBF9063535CE}" srcOrd="0" destOrd="0" presId="urn:microsoft.com/office/officeart/2005/8/layout/hierarchy2"/>
    <dgm:cxn modelId="{B5AF66FB-C538-4CC0-BA21-347355E0E9C3}" type="presParOf" srcId="{985D0E0F-8BB9-48FA-BB9F-FA5F7A89D634}" destId="{7893699E-AE20-4BEE-97B9-F16FFE256819}" srcOrd="1" destOrd="0" presId="urn:microsoft.com/office/officeart/2005/8/layout/hierarchy2"/>
    <dgm:cxn modelId="{23A51048-77D8-4422-B5EF-6063AE1DD211}" type="presParOf" srcId="{7B576EE2-51D8-4A29-8F9D-980AAC0C75FB}" destId="{5255470A-778C-48DB-84BE-73613FD62D7F}" srcOrd="2" destOrd="0" presId="urn:microsoft.com/office/officeart/2005/8/layout/hierarchy2"/>
    <dgm:cxn modelId="{625976B5-3413-4CB6-9984-E5173E1690D1}" type="presParOf" srcId="{5255470A-778C-48DB-84BE-73613FD62D7F}" destId="{6E4CB978-E0FB-4976-B417-715BD2BB04F8}" srcOrd="0" destOrd="0" presId="urn:microsoft.com/office/officeart/2005/8/layout/hierarchy2"/>
    <dgm:cxn modelId="{480E2F8D-E4A6-447C-8469-F44DA1B8D41E}" type="presParOf" srcId="{7B576EE2-51D8-4A29-8F9D-980AAC0C75FB}" destId="{47F8364C-7492-4A92-BBD5-2FB27E55E24C}" srcOrd="3" destOrd="0" presId="urn:microsoft.com/office/officeart/2005/8/layout/hierarchy2"/>
    <dgm:cxn modelId="{2B8EFF17-80BE-437F-82A8-2F1602A5FC78}" type="presParOf" srcId="{47F8364C-7492-4A92-BBD5-2FB27E55E24C}" destId="{142EA0A9-6BF3-4A8A-B189-FC71A41D4510}" srcOrd="0" destOrd="0" presId="urn:microsoft.com/office/officeart/2005/8/layout/hierarchy2"/>
    <dgm:cxn modelId="{EDAE6D45-7F67-4C1A-B591-B68429EA6139}" type="presParOf" srcId="{47F8364C-7492-4A92-BBD5-2FB27E55E24C}" destId="{9291F4BB-9848-4094-87CB-A8955EFD60EA}" srcOrd="1" destOrd="0" presId="urn:microsoft.com/office/officeart/2005/8/layout/hierarchy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18FA3-A47E-4390-931B-DB6B335DD366}">
      <dsp:nvSpPr>
        <dsp:cNvPr id="0" name=""/>
        <dsp:cNvSpPr/>
      </dsp:nvSpPr>
      <dsp:spPr>
        <a:xfrm>
          <a:off x="36522" y="2446393"/>
          <a:ext cx="1588231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产力异常</a:t>
          </a:r>
        </a:p>
      </dsp:txBody>
      <dsp:txXfrm>
        <a:off x="59781" y="2469652"/>
        <a:ext cx="1541713" cy="747597"/>
      </dsp:txXfrm>
    </dsp:sp>
    <dsp:sp modelId="{82517703-C9B6-4138-AC5C-BE1C4C6A2D39}">
      <dsp:nvSpPr>
        <dsp:cNvPr id="0" name=""/>
        <dsp:cNvSpPr/>
      </dsp:nvSpPr>
      <dsp:spPr>
        <a:xfrm rot="17602151">
          <a:off x="1272258" y="2295684"/>
          <a:ext cx="1168467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1168467" y="1145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1827280" y="2277931"/>
        <a:ext cx="58423" cy="58423"/>
      </dsp:txXfrm>
    </dsp:sp>
    <dsp:sp modelId="{A006907F-83AB-4F78-A56E-4CD8B3483E0E}">
      <dsp:nvSpPr>
        <dsp:cNvPr id="0" name=""/>
        <dsp:cNvSpPr/>
      </dsp:nvSpPr>
      <dsp:spPr>
        <a:xfrm>
          <a:off x="2088231" y="1224134"/>
          <a:ext cx="1414303" cy="10934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子宫收缩</a:t>
          </a:r>
          <a:endParaRPr lang="en-US" altLang="zh-CN" sz="2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乏力</a:t>
          </a:r>
        </a:p>
      </dsp:txBody>
      <dsp:txXfrm>
        <a:off x="2120256" y="1256159"/>
        <a:ext cx="1350253" cy="1029351"/>
      </dsp:txXfrm>
    </dsp:sp>
    <dsp:sp modelId="{F8D42713-F52A-4822-8746-A2571DD06BB0}">
      <dsp:nvSpPr>
        <dsp:cNvPr id="0" name=""/>
        <dsp:cNvSpPr/>
      </dsp:nvSpPr>
      <dsp:spPr>
        <a:xfrm rot="19703060">
          <a:off x="3434778" y="1520054"/>
          <a:ext cx="913063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913063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3868483" y="1508686"/>
        <a:ext cx="45653" cy="45653"/>
      </dsp:txXfrm>
    </dsp:sp>
    <dsp:sp modelId="{F6C29F59-6887-4E1A-9B54-11B3897A389D}">
      <dsp:nvSpPr>
        <dsp:cNvPr id="0" name=""/>
        <dsp:cNvSpPr/>
      </dsp:nvSpPr>
      <dsp:spPr>
        <a:xfrm>
          <a:off x="4280085" y="895132"/>
          <a:ext cx="1588231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协调性</a:t>
          </a:r>
          <a:endParaRPr lang="en-US" altLang="zh-CN" sz="2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（低张性）</a:t>
          </a:r>
        </a:p>
      </dsp:txBody>
      <dsp:txXfrm>
        <a:off x="4303344" y="918391"/>
        <a:ext cx="1541713" cy="747597"/>
      </dsp:txXfrm>
    </dsp:sp>
    <dsp:sp modelId="{623B5B34-8185-4B12-B3B7-10201F729B37}">
      <dsp:nvSpPr>
        <dsp:cNvPr id="0" name=""/>
        <dsp:cNvSpPr/>
      </dsp:nvSpPr>
      <dsp:spPr>
        <a:xfrm rot="20394840">
          <a:off x="5832656" y="1079375"/>
          <a:ext cx="1172615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1172615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6389648" y="1061518"/>
        <a:ext cx="58630" cy="58630"/>
      </dsp:txXfrm>
    </dsp:sp>
    <dsp:sp modelId="{D32061BB-7636-4F27-B0A4-8329D052C24F}">
      <dsp:nvSpPr>
        <dsp:cNvPr id="0" name=""/>
        <dsp:cNvSpPr/>
      </dsp:nvSpPr>
      <dsp:spPr>
        <a:xfrm>
          <a:off x="6969611" y="492420"/>
          <a:ext cx="1588231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原发性</a:t>
          </a:r>
        </a:p>
      </dsp:txBody>
      <dsp:txXfrm>
        <a:off x="6992870" y="515679"/>
        <a:ext cx="1541713" cy="747597"/>
      </dsp:txXfrm>
    </dsp:sp>
    <dsp:sp modelId="{E8B7A6A3-DC6B-45E5-A873-6DED31C44F91}">
      <dsp:nvSpPr>
        <dsp:cNvPr id="0" name=""/>
        <dsp:cNvSpPr/>
      </dsp:nvSpPr>
      <dsp:spPr>
        <a:xfrm rot="1311976">
          <a:off x="5825629" y="1501714"/>
          <a:ext cx="1186669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1186669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6389297" y="1483506"/>
        <a:ext cx="59333" cy="59333"/>
      </dsp:txXfrm>
    </dsp:sp>
    <dsp:sp modelId="{590478CE-DB24-4D38-BA93-A7085367F05E}">
      <dsp:nvSpPr>
        <dsp:cNvPr id="0" name=""/>
        <dsp:cNvSpPr/>
      </dsp:nvSpPr>
      <dsp:spPr>
        <a:xfrm>
          <a:off x="6969611" y="1337097"/>
          <a:ext cx="1588231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继发性</a:t>
          </a:r>
        </a:p>
      </dsp:txBody>
      <dsp:txXfrm>
        <a:off x="6992870" y="1360356"/>
        <a:ext cx="1541713" cy="747597"/>
      </dsp:txXfrm>
    </dsp:sp>
    <dsp:sp modelId="{CAD58EC8-F8EC-43E2-B4AE-957F7BAEC017}">
      <dsp:nvSpPr>
        <dsp:cNvPr id="0" name=""/>
        <dsp:cNvSpPr/>
      </dsp:nvSpPr>
      <dsp:spPr>
        <a:xfrm rot="1752099">
          <a:off x="3445930" y="1976670"/>
          <a:ext cx="890758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890758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3869041" y="1965860"/>
        <a:ext cx="44537" cy="44537"/>
      </dsp:txXfrm>
    </dsp:sp>
    <dsp:sp modelId="{113BDF0C-75F8-42F4-B01A-A50C4F083F40}">
      <dsp:nvSpPr>
        <dsp:cNvPr id="0" name=""/>
        <dsp:cNvSpPr/>
      </dsp:nvSpPr>
      <dsp:spPr>
        <a:xfrm>
          <a:off x="4280085" y="1808365"/>
          <a:ext cx="1588231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不协调性（高张性）</a:t>
          </a:r>
        </a:p>
      </dsp:txBody>
      <dsp:txXfrm>
        <a:off x="4303344" y="1831624"/>
        <a:ext cx="1541713" cy="747597"/>
      </dsp:txXfrm>
    </dsp:sp>
    <dsp:sp modelId="{B3D9E3C6-1465-46CC-802F-E6B5734FEAF3}">
      <dsp:nvSpPr>
        <dsp:cNvPr id="0" name=""/>
        <dsp:cNvSpPr/>
      </dsp:nvSpPr>
      <dsp:spPr>
        <a:xfrm rot="4027405">
          <a:off x="1223528" y="3436761"/>
          <a:ext cx="1312796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1312796" y="1145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1847106" y="3415400"/>
        <a:ext cx="65639" cy="65639"/>
      </dsp:txXfrm>
    </dsp:sp>
    <dsp:sp modelId="{E0C257D6-EA42-4C5A-92BB-137CA4F008A0}">
      <dsp:nvSpPr>
        <dsp:cNvPr id="0" name=""/>
        <dsp:cNvSpPr/>
      </dsp:nvSpPr>
      <dsp:spPr>
        <a:xfrm>
          <a:off x="2135099" y="3506708"/>
          <a:ext cx="1365418" cy="10925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子宫收缩</a:t>
          </a:r>
          <a:endParaRPr lang="en-US" altLang="zh-CN" sz="2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过强</a:t>
          </a:r>
        </a:p>
      </dsp:txBody>
      <dsp:txXfrm>
        <a:off x="2167099" y="3538708"/>
        <a:ext cx="1301418" cy="1028560"/>
      </dsp:txXfrm>
    </dsp:sp>
    <dsp:sp modelId="{B55FB16C-3496-44A3-81B9-89584A85B9DA}">
      <dsp:nvSpPr>
        <dsp:cNvPr id="0" name=""/>
        <dsp:cNvSpPr/>
      </dsp:nvSpPr>
      <dsp:spPr>
        <a:xfrm rot="18685570">
          <a:off x="3309277" y="3617722"/>
          <a:ext cx="1130441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1130441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3846237" y="3600919"/>
        <a:ext cx="56522" cy="56522"/>
      </dsp:txXfrm>
    </dsp:sp>
    <dsp:sp modelId="{6D4F2E16-C4DE-46FC-B5FB-210358BA05B3}">
      <dsp:nvSpPr>
        <dsp:cNvPr id="0" name=""/>
        <dsp:cNvSpPr/>
      </dsp:nvSpPr>
      <dsp:spPr>
        <a:xfrm>
          <a:off x="4248479" y="2808315"/>
          <a:ext cx="1259769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协调性</a:t>
          </a:r>
        </a:p>
      </dsp:txBody>
      <dsp:txXfrm>
        <a:off x="4271738" y="2831574"/>
        <a:ext cx="1213251" cy="747597"/>
      </dsp:txXfrm>
    </dsp:sp>
    <dsp:sp modelId="{AC482F01-4B2B-4CA9-814B-027CBFA993CE}">
      <dsp:nvSpPr>
        <dsp:cNvPr id="0" name=""/>
        <dsp:cNvSpPr/>
      </dsp:nvSpPr>
      <dsp:spPr>
        <a:xfrm rot="19487898">
          <a:off x="5439717" y="2977887"/>
          <a:ext cx="749500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749500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5795729" y="2970608"/>
        <a:ext cx="37475" cy="37475"/>
      </dsp:txXfrm>
    </dsp:sp>
    <dsp:sp modelId="{AEBA0B67-D663-4561-A136-CB78AA39A07B}">
      <dsp:nvSpPr>
        <dsp:cNvPr id="0" name=""/>
        <dsp:cNvSpPr/>
      </dsp:nvSpPr>
      <dsp:spPr>
        <a:xfrm>
          <a:off x="6120686" y="2376261"/>
          <a:ext cx="2867773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急产</a:t>
          </a:r>
          <a:endParaRPr lang="en-US" altLang="zh-CN" sz="2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（无阻力时）</a:t>
          </a:r>
        </a:p>
      </dsp:txBody>
      <dsp:txXfrm>
        <a:off x="6143945" y="2399520"/>
        <a:ext cx="2821255" cy="747597"/>
      </dsp:txXfrm>
    </dsp:sp>
    <dsp:sp modelId="{24843514-9FBA-463F-98AF-49A42432D6B9}">
      <dsp:nvSpPr>
        <dsp:cNvPr id="0" name=""/>
        <dsp:cNvSpPr/>
      </dsp:nvSpPr>
      <dsp:spPr>
        <a:xfrm rot="1854107">
          <a:off x="5457128" y="3378864"/>
          <a:ext cx="720253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720253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5799248" y="3372316"/>
        <a:ext cx="36012" cy="36012"/>
      </dsp:txXfrm>
    </dsp:sp>
    <dsp:sp modelId="{F619C7EB-2316-4E90-88DB-F16BACD6E4DA}">
      <dsp:nvSpPr>
        <dsp:cNvPr id="0" name=""/>
        <dsp:cNvSpPr/>
      </dsp:nvSpPr>
      <dsp:spPr>
        <a:xfrm>
          <a:off x="6126261" y="3178214"/>
          <a:ext cx="2854734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子宫破裂或先兆破裂（有阻力时）</a:t>
          </a:r>
        </a:p>
      </dsp:txBody>
      <dsp:txXfrm>
        <a:off x="6149520" y="3201473"/>
        <a:ext cx="2808216" cy="747597"/>
      </dsp:txXfrm>
    </dsp:sp>
    <dsp:sp modelId="{C084249A-0D97-49A8-BB58-13B9AE3BDCBC}">
      <dsp:nvSpPr>
        <dsp:cNvPr id="0" name=""/>
        <dsp:cNvSpPr/>
      </dsp:nvSpPr>
      <dsp:spPr>
        <a:xfrm rot="2824522">
          <a:off x="3331001" y="4430690"/>
          <a:ext cx="1062916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1062916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3835887" y="4415575"/>
        <a:ext cx="53145" cy="53145"/>
      </dsp:txXfrm>
    </dsp:sp>
    <dsp:sp modelId="{5AC84B78-CB8A-4A8F-87E9-A7C501A98789}">
      <dsp:nvSpPr>
        <dsp:cNvPr id="0" name=""/>
        <dsp:cNvSpPr/>
      </dsp:nvSpPr>
      <dsp:spPr>
        <a:xfrm>
          <a:off x="4224401" y="4434251"/>
          <a:ext cx="1281766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不协调性</a:t>
          </a:r>
        </a:p>
      </dsp:txBody>
      <dsp:txXfrm>
        <a:off x="4247660" y="4457510"/>
        <a:ext cx="1235248" cy="747597"/>
      </dsp:txXfrm>
    </dsp:sp>
    <dsp:sp modelId="{6FC8E67C-CC1E-4AE3-A1C7-67D78EE652FA}">
      <dsp:nvSpPr>
        <dsp:cNvPr id="0" name=""/>
        <dsp:cNvSpPr/>
      </dsp:nvSpPr>
      <dsp:spPr>
        <a:xfrm rot="19914168">
          <a:off x="5463278" y="4648448"/>
          <a:ext cx="727869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727869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5809016" y="4641710"/>
        <a:ext cx="36393" cy="36393"/>
      </dsp:txXfrm>
    </dsp:sp>
    <dsp:sp modelId="{67820446-793F-403E-805D-EBF9063535CE}">
      <dsp:nvSpPr>
        <dsp:cNvPr id="0" name=""/>
        <dsp:cNvSpPr/>
      </dsp:nvSpPr>
      <dsp:spPr>
        <a:xfrm>
          <a:off x="6148258" y="4091447"/>
          <a:ext cx="2826463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强直性子宫收缩</a:t>
          </a:r>
          <a:endParaRPr lang="en-US" altLang="zh-CN" sz="22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（全部子宫肌收缩）</a:t>
          </a:r>
        </a:p>
      </dsp:txBody>
      <dsp:txXfrm>
        <a:off x="6171517" y="4114706"/>
        <a:ext cx="2779945" cy="747597"/>
      </dsp:txXfrm>
    </dsp:sp>
    <dsp:sp modelId="{5255470A-778C-48DB-84BE-73613FD62D7F}">
      <dsp:nvSpPr>
        <dsp:cNvPr id="0" name=""/>
        <dsp:cNvSpPr/>
      </dsp:nvSpPr>
      <dsp:spPr>
        <a:xfrm rot="2217221">
          <a:off x="5428931" y="5050997"/>
          <a:ext cx="768992" cy="22917"/>
        </a:xfrm>
        <a:custGeom>
          <a:avLst/>
          <a:gdLst/>
          <a:ahLst/>
          <a:cxnLst/>
          <a:rect l="0" t="0" r="0" b="0"/>
          <a:pathLst>
            <a:path>
              <a:moveTo>
                <a:pt x="0" y="11458"/>
              </a:moveTo>
              <a:lnTo>
                <a:pt x="768992" y="1145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b="1" kern="1200">
            <a:solidFill>
              <a:srgbClr val="FF0000"/>
            </a:solidFill>
          </a:endParaRPr>
        </a:p>
      </dsp:txBody>
      <dsp:txXfrm>
        <a:off x="5794202" y="5043231"/>
        <a:ext cx="38449" cy="38449"/>
      </dsp:txXfrm>
    </dsp:sp>
    <dsp:sp modelId="{142EA0A9-6BF3-4A8A-B189-FC71A41D4510}">
      <dsp:nvSpPr>
        <dsp:cNvPr id="0" name=""/>
        <dsp:cNvSpPr/>
      </dsp:nvSpPr>
      <dsp:spPr>
        <a:xfrm>
          <a:off x="6120686" y="4896545"/>
          <a:ext cx="2840598" cy="7941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b="1" kern="1200" dirty="0">
              <a:latin typeface="黑体" panose="02010609060101010101" pitchFamily="49" charset="-122"/>
              <a:ea typeface="黑体" panose="02010609060101010101" pitchFamily="49" charset="-122"/>
            </a:rPr>
            <a:t>子宫痉挛性狭窄环（局部子宫肌收缩）</a:t>
          </a:r>
        </a:p>
      </dsp:txBody>
      <dsp:txXfrm>
        <a:off x="6143945" y="4919804"/>
        <a:ext cx="2794080" cy="7475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4" name="Rectangle 18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5" name="Rectangle 189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1048766" name="Rectangle 19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8767" name="Rectangle 19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Arial" charset="0"/>
              </a:rPr>
              <a:t>编辑母版文本样式</a:t>
            </a:r>
            <a:endParaRPr lang="en-US" altLang="en-US">
              <a:sym typeface="Arial" charset="0"/>
            </a:endParaRPr>
          </a:p>
          <a:p>
            <a:pPr lvl="1"/>
            <a:r>
              <a:rPr lang="zh-CN" altLang="en-US">
                <a:sym typeface="Arial" charset="0"/>
              </a:rPr>
              <a:t>第二级</a:t>
            </a:r>
            <a:endParaRPr lang="en-US" altLang="en-US">
              <a:sym typeface="Arial" charset="0"/>
            </a:endParaRPr>
          </a:p>
          <a:p>
            <a:pPr lvl="2"/>
            <a:r>
              <a:rPr lang="zh-CN" altLang="en-US">
                <a:sym typeface="Arial" charset="0"/>
              </a:rPr>
              <a:t>第三级</a:t>
            </a:r>
            <a:endParaRPr lang="en-US" altLang="en-US">
              <a:sym typeface="Arial" charset="0"/>
            </a:endParaRPr>
          </a:p>
          <a:p>
            <a:pPr lvl="3"/>
            <a:r>
              <a:rPr lang="zh-CN" altLang="en-US">
                <a:sym typeface="Arial" charset="0"/>
              </a:rPr>
              <a:t>第四级</a:t>
            </a:r>
            <a:endParaRPr lang="en-US" altLang="en-US">
              <a:sym typeface="Arial" charset="0"/>
            </a:endParaRPr>
          </a:p>
          <a:p>
            <a:pPr lvl="4"/>
            <a:r>
              <a:rPr lang="zh-CN" altLang="en-US">
                <a:sym typeface="Arial" charset="0"/>
              </a:rPr>
              <a:t>第五级</a:t>
            </a:r>
            <a:endParaRPr lang="en-US" altLang="en-US">
              <a:sym typeface="Arial" charset="0"/>
            </a:endParaRPr>
          </a:p>
        </p:txBody>
      </p:sp>
      <p:sp>
        <p:nvSpPr>
          <p:cNvPr id="1048768" name="Rectangle 19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9" name="Rectangle 19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CB3EA56-C3F5-4C35-B3EC-E43858EBD6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6594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itchFamily="2" charset="-122"/>
        <a:ea typeface="等线" pitchFamily="2" charset="-122"/>
        <a:cs typeface="+mn-cs"/>
        <a:sym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EA56-C3F5-4C35-B3EC-E43858EBD66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831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EA56-C3F5-4C35-B3EC-E43858EBD66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274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3EA56-C3F5-4C35-B3EC-E43858EBD661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37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84CAB-0BED-4252-ACFE-84CD9D0A5E39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7" name="Picture 6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17"/>
          <p:cNvSpPr>
            <a:spLocks noChangeArrowheads="1"/>
          </p:cNvSpPr>
          <p:nvPr userDrawn="1"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" name="Group -935"/>
          <p:cNvGrpSpPr>
            <a:grpSpLocks/>
          </p:cNvGrpSpPr>
          <p:nvPr userDrawn="1"/>
        </p:nvGrpSpPr>
        <p:grpSpPr bwMode="auto">
          <a:xfrm>
            <a:off x="-19050" y="5002213"/>
            <a:ext cx="9163050" cy="1855787"/>
            <a:chOff x="0" y="5698414"/>
            <a:chExt cx="9161367" cy="1174100"/>
          </a:xfrm>
        </p:grpSpPr>
        <p:sp>
          <p:nvSpPr>
            <p:cNvPr id="10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221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223"/>
          <p:cNvSpPr>
            <a:spLocks noChangeArrowheads="1"/>
          </p:cNvSpPr>
          <p:nvPr userDrawn="1"/>
        </p:nvSpPr>
        <p:spPr bwMode="auto">
          <a:xfrm>
            <a:off x="2817813" y="4257675"/>
            <a:ext cx="3471862" cy="63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4800"/>
              </a:lnSpc>
              <a:buSzPct val="100000"/>
            </a:pPr>
            <a:r>
              <a:rPr lang="zh-CN" altLang="en-US" sz="2800" dirty="0">
                <a:solidFill>
                  <a:srgbClr val="00A7E2"/>
                </a:solidFill>
                <a:latin typeface="微软雅黑" pitchFamily="34" charset="-122"/>
                <a:ea typeface="微软雅黑" pitchFamily="34" charset="-122"/>
              </a:rPr>
              <a:t>广东省卫生学校  </a:t>
            </a:r>
            <a:endParaRPr lang="zh-CN" altLang="zh-CN" dirty="0"/>
          </a:p>
        </p:txBody>
      </p:sp>
      <p:sp>
        <p:nvSpPr>
          <p:cNvPr id="13" name="Rectangle 225"/>
          <p:cNvSpPr>
            <a:spLocks noChangeArrowheads="1"/>
          </p:cNvSpPr>
          <p:nvPr userDrawn="1"/>
        </p:nvSpPr>
        <p:spPr bwMode="auto">
          <a:xfrm>
            <a:off x="552450" y="6318250"/>
            <a:ext cx="1706563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 dirty="0">
                <a:solidFill>
                  <a:srgbClr val="FFFFFF"/>
                </a:solidFill>
                <a:ea typeface="黑体" pitchFamily="2" charset="-122"/>
              </a:rPr>
              <a:t>妇产科护理</a:t>
            </a:r>
            <a:endParaRPr lang="zh-CN" altLang="zh-CN" dirty="0"/>
          </a:p>
        </p:txBody>
      </p:sp>
      <p:sp>
        <p:nvSpPr>
          <p:cNvPr id="14" name="Rectangle 229"/>
          <p:cNvSpPr>
            <a:spLocks/>
          </p:cNvSpPr>
          <p:nvPr userDrawn="1"/>
        </p:nvSpPr>
        <p:spPr bwMode="auto">
          <a:xfrm>
            <a:off x="1417638" y="1719263"/>
            <a:ext cx="7673975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Rectangle 231"/>
          <p:cNvSpPr>
            <a:spLocks noChangeArrowheads="1"/>
          </p:cNvSpPr>
          <p:nvPr userDrawn="1"/>
        </p:nvSpPr>
        <p:spPr bwMode="auto">
          <a:xfrm>
            <a:off x="1824038" y="1719263"/>
            <a:ext cx="241300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Rectangle 233"/>
          <p:cNvSpPr>
            <a:spLocks noChangeArrowheads="1"/>
          </p:cNvSpPr>
          <p:nvPr userDrawn="1"/>
        </p:nvSpPr>
        <p:spPr bwMode="auto">
          <a:xfrm>
            <a:off x="-7938" y="1719263"/>
            <a:ext cx="1468438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Rectangle 235"/>
          <p:cNvSpPr>
            <a:spLocks noChangeArrowheads="1"/>
          </p:cNvSpPr>
          <p:nvPr userDrawn="1"/>
        </p:nvSpPr>
        <p:spPr bwMode="auto">
          <a:xfrm>
            <a:off x="2986088" y="2365375"/>
            <a:ext cx="43942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第八章  围生儿管理</a:t>
            </a:r>
            <a:endParaRPr lang="zh-CN" altLang="zh-CN" dirty="0"/>
          </a:p>
        </p:txBody>
      </p:sp>
      <p:sp>
        <p:nvSpPr>
          <p:cNvPr id="18" name="TextBox 17"/>
          <p:cNvSpPr txBox="1"/>
          <p:nvPr userDrawn="1"/>
        </p:nvSpPr>
        <p:spPr>
          <a:xfrm>
            <a:off x="7380311" y="6451648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高等教育出版社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67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8" name="Freeform 247"/>
          <p:cNvSpPr>
            <a:spLocks noChangeArrowheads="1"/>
          </p:cNvSpPr>
          <p:nvPr userDrawn="1"/>
        </p:nvSpPr>
        <p:spPr bwMode="auto">
          <a:xfrm>
            <a:off x="0" y="282575"/>
            <a:ext cx="2160588" cy="503238"/>
          </a:xfrm>
          <a:custGeom>
            <a:avLst/>
            <a:gdLst>
              <a:gd name="T0" fmla="*/ 0 w 2160240"/>
              <a:gd name="T1" fmla="*/ 0 h 288032"/>
              <a:gd name="T2" fmla="*/ 1941299 w 2160240"/>
              <a:gd name="T3" fmla="*/ 0 h 288032"/>
              <a:gd name="T4" fmla="*/ 2160240 w 2160240"/>
              <a:gd name="T5" fmla="*/ 288032 h 288032"/>
              <a:gd name="T6" fmla="*/ 0 w 2160240"/>
              <a:gd name="T7" fmla="*/ 288032 h 288032"/>
              <a:gd name="T8" fmla="*/ 0 w 2160240"/>
              <a:gd name="T9" fmla="*/ 0 h 288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第八章</a:t>
            </a:r>
            <a:endParaRPr lang="zh-CN" altLang="zh-CN" dirty="0"/>
          </a:p>
        </p:txBody>
      </p:sp>
      <p:pic>
        <p:nvPicPr>
          <p:cNvPr id="9" name="Picture 6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6065838"/>
            <a:ext cx="16097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1620000" y="6065838"/>
            <a:ext cx="7524000" cy="438943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</p:nvPr>
        </p:nvSpPr>
        <p:spPr>
          <a:xfrm>
            <a:off x="2233240" y="188640"/>
            <a:ext cx="6299200" cy="626145"/>
          </a:xfrm>
        </p:spPr>
        <p:txBody>
          <a:bodyPr/>
          <a:lstStyle>
            <a:lvl1pPr marL="0" indent="0">
              <a:buNone/>
              <a:defRPr sz="4000">
                <a:latin typeface="黑体" pitchFamily="49" charset="-122"/>
                <a:ea typeface="黑体" pitchFamily="49" charset="-122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7380312" y="6114782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高等教育出版社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83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011DE-29D1-43C4-AEA4-245A8A0930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726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10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Rectangle 10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79" name="Rectangle 10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80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1"/>
            </a:lvl1pPr>
          </a:lstStyle>
          <a:p>
            <a:fld id="{CA81AD7E-4C63-4162-B529-0752B757F17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sldNum="0"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Rectangle 195"/>
          <p:cNvSpPr>
            <a:spLocks noChangeArrowheads="1"/>
          </p:cNvSpPr>
          <p:nvPr/>
        </p:nvSpPr>
        <p:spPr bwMode="auto">
          <a:xfrm>
            <a:off x="2214563" y="2643188"/>
            <a:ext cx="457200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SzPct val="100000"/>
            </a:pPr>
            <a:r>
              <a:rPr lang="zh-CN" altLang="en-US" sz="5400" b="0">
                <a:latin typeface="黑体" pitchFamily="2" charset="-122"/>
                <a:ea typeface="黑体" pitchFamily="2" charset="-122"/>
              </a:rPr>
              <a:t>母婴保健</a:t>
            </a:r>
            <a:endParaRPr lang="zh-CN" altLang="zh-CN"/>
          </a:p>
        </p:txBody>
      </p:sp>
      <p:pic>
        <p:nvPicPr>
          <p:cNvPr id="2097211" name="Picture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3" name="Rectangle 197"/>
          <p:cNvSpPr>
            <a:spLocks noChangeArrowheads="1"/>
          </p:cNvSpPr>
          <p:nvPr/>
        </p:nvSpPr>
        <p:spPr bwMode="auto">
          <a:xfrm>
            <a:off x="-1270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5F5F5">
                  <a:alpha val="74901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775" name="Freeform 199"/>
          <p:cNvSpPr>
            <a:spLocks noChangeArrowheads="1"/>
          </p:cNvSpPr>
          <p:nvPr/>
        </p:nvSpPr>
        <p:spPr bwMode="auto">
          <a:xfrm>
            <a:off x="12700" y="3317875"/>
            <a:ext cx="9144000" cy="3540125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8777" name="Freeform 201"/>
          <p:cNvSpPr>
            <a:spLocks noChangeArrowheads="1"/>
          </p:cNvSpPr>
          <p:nvPr/>
        </p:nvSpPr>
        <p:spPr bwMode="auto">
          <a:xfrm>
            <a:off x="25400" y="4044950"/>
            <a:ext cx="9144000" cy="281305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48779" name="Rectangle 203"/>
          <p:cNvSpPr>
            <a:spLocks noChangeArrowheads="1"/>
          </p:cNvSpPr>
          <p:nvPr/>
        </p:nvSpPr>
        <p:spPr bwMode="auto">
          <a:xfrm>
            <a:off x="2740025" y="1204913"/>
            <a:ext cx="36115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>
                <a:latin typeface="微软雅黑" pitchFamily="34" charset="-122"/>
                <a:ea typeface="微软雅黑" pitchFamily="34" charset="-122"/>
              </a:rPr>
              <a:t>妇产科护理</a:t>
            </a:r>
            <a:endParaRPr lang="zh-CN" altLang="en-US"/>
          </a:p>
        </p:txBody>
      </p:sp>
      <p:sp>
        <p:nvSpPr>
          <p:cNvPr id="1048781" name="Rectangle 205"/>
          <p:cNvSpPr>
            <a:spLocks noChangeArrowheads="1"/>
          </p:cNvSpPr>
          <p:nvPr/>
        </p:nvSpPr>
        <p:spPr bwMode="auto">
          <a:xfrm>
            <a:off x="107950" y="263525"/>
            <a:ext cx="28241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0">
                <a:latin typeface="微软雅黑" pitchFamily="34" charset="-122"/>
                <a:ea typeface="微软雅黑" pitchFamily="34" charset="-122"/>
              </a:rPr>
              <a:t>中等职业学校教育部规划教材</a:t>
            </a:r>
            <a:endParaRPr lang="zh-CN" altLang="zh-CN"/>
          </a:p>
        </p:txBody>
      </p:sp>
      <p:sp>
        <p:nvSpPr>
          <p:cNvPr id="1048783" name="Rectangle 207"/>
          <p:cNvSpPr>
            <a:spLocks noChangeArrowheads="1"/>
          </p:cNvSpPr>
          <p:nvPr/>
        </p:nvSpPr>
        <p:spPr bwMode="auto">
          <a:xfrm>
            <a:off x="3697288" y="4187825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护理类各专业用</a:t>
            </a:r>
            <a:endParaRPr lang="zh-CN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7092280" y="6313487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高等教育出版社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【护理评估】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（一）健康史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评估产妇的身高、骨盆情况及胎儿大小。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头盆不称或胎位异常是导致继发性宫缩乏力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最常见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的原因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评估子宫因素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了解临产后孕妇是否使用大剂量镇静剂或镇痛剂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328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（二）身体状况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①协调性子宫收缩乏力（低张性子宫收缩乏力）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具有正常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节律性、对称性和极性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收缩力弱、持续时间短、间歇时间长，宫缩＜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/10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多为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继发性宫缩乏力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4437112"/>
            <a:ext cx="1511939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83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②不协调性子宫收缩乏力（高张性子宫收缩乏力）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▲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失去了正常的极性、对称性和节律性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，持续腹痛，宫缩间歇期不明显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▲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多为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原发性宫缩乏力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4365104"/>
            <a:ext cx="1828625" cy="12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92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临床常见的产程异常有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潜伏期延长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初产妇</a:t>
            </a:r>
            <a:r>
              <a:rPr lang="en-US" altLang="zh-CN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&gt;20h,</a:t>
            </a:r>
            <a:r>
              <a:rPr lang="zh-CN" altLang="zh-CN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经产妇</a:t>
            </a:r>
            <a:r>
              <a:rPr lang="en-US" altLang="zh-CN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&gt;14h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活跃期延长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宫颈口扩张速度</a:t>
            </a:r>
            <a:r>
              <a:rPr lang="en-US" altLang="zh-CN" sz="28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&lt;0.5cm/h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活跃期停滞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胎膜已破且宫颈口扩张≥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6cm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若宫缩正常，宫颈口停止扩张≥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4h;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若宫缩欠佳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宫颈口停止扩张≥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6h;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336" y="1196752"/>
            <a:ext cx="642750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1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124744"/>
            <a:ext cx="864096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④第二产程延长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初产妇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&gt;3h,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经产妇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&gt;2h(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硬膜外麻醉镇痛分娩时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初产妇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&gt;4h,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经产妇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&gt;3h),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产程无进展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胎头下降和旋转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⑤胎头下降延缓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第二产程胎头下降速度初产妇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&lt;1cm/h,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经产妇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&lt;2cm/h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⑥胎头下降停滞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第二产程胎头停止下降</a:t>
            </a:r>
            <a:r>
              <a:rPr lang="en-US" altLang="zh-CN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&gt;1h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416" y="4005064"/>
            <a:ext cx="640135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156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（三）心理状况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初产妇，尤其是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岁以上的初产妇，对分娩怀有恐惧心理，精神过度紧张。宫缩乏力、产程延长使产妇烦躁不安。</a:t>
            </a:r>
          </a:p>
          <a:p>
            <a:endParaRPr lang="zh-CN" altLang="en-US" sz="2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20288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103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（四）评估母儿情况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产程延长可引起产妇衰竭、产道损伤、产后感染和产后出血，引起胎儿窘迫，甚至胎死宫内，新生儿窒息或死亡。</a:t>
            </a: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91784"/>
            <a:ext cx="3420381" cy="228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57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（五）相关辅助检查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体格检查，测量产妇的血压、脉搏、呼吸等。观察产程，了解宫缩情况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胎心率情况，使用胎儿电子监护仪，了解宫缩及对胎心率的影响。根据宫口扩张、胎先露下降情况画出产程图，以便及早发现异常情况。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293096"/>
            <a:ext cx="1260000" cy="12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437096"/>
            <a:ext cx="1294477" cy="97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581096"/>
            <a:ext cx="1481592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97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六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治疗要点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协调性宫缩乏力  </a:t>
            </a:r>
            <a:r>
              <a:rPr lang="zh-CN" altLang="en-US" sz="2800" b="1" dirty="0">
                <a:latin typeface="+mn-ea"/>
              </a:rPr>
              <a:t>明确病因，选择剖宫产术或经阴道分娩。预防产后出血和感染。</a:t>
            </a:r>
          </a:p>
          <a:p>
            <a:r>
              <a:rPr lang="en-US" altLang="zh-CN" sz="2800" b="1" dirty="0">
                <a:latin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不协调性宫缩乏力  </a:t>
            </a:r>
            <a:r>
              <a:rPr lang="zh-CN" altLang="en-US" sz="2800" b="1" dirty="0">
                <a:latin typeface="+mn-ea"/>
              </a:rPr>
              <a:t>使用镇静剂恢复宫缩的正常特性，处理无效或出现产科指征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应行剖宫产。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83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【护理问题及预期目标】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593019"/>
              </p:ext>
            </p:extLst>
          </p:nvPr>
        </p:nvGraphicFramePr>
        <p:xfrm>
          <a:off x="107504" y="1988840"/>
          <a:ext cx="8712968" cy="29523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12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护理问题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                                              </a:t>
                      </a:r>
                      <a:r>
                        <a:rPr lang="en-US" sz="20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预期目标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疼痛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与不协调性子宫收缩有关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sz="1800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产妇能简述产程异常的原因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疲乏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与产程延长、体力消耗、</a:t>
                      </a:r>
                      <a:r>
                        <a:rPr lang="en-US" alt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</a:t>
                      </a: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疲乏感减轻，能保持良好的体力和宫缩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altLang="zh-CN" sz="1800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过度疲乏有关</a:t>
                      </a:r>
                    </a:p>
                    <a:p>
                      <a:pPr marL="3257550" indent="-3257550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焦虑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与担心自身及胎儿健康有关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产妇情绪稳定，自诉焦虑减轻，安全渡过分娩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有体液不足的危险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与分娩时间长，</a:t>
                      </a:r>
                      <a:endParaRPr lang="en-US" alt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消耗过多体液 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产妇体液问题得到纠正，水、电解质得到平衡</a:t>
                      </a:r>
                    </a:p>
                    <a:p>
                      <a:pPr indent="1028700">
                        <a:spcAft>
                          <a:spcPts val="0"/>
                        </a:spcAft>
                      </a:pPr>
                      <a:r>
                        <a:rPr lang="en-US" alt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                  </a:t>
                      </a:r>
                      <a:r>
                        <a:rPr lang="zh-CN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及摄入不足有关  </a:t>
                      </a: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545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5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93" name="Rectangle 217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9" name="Group -935"/>
          <p:cNvGrpSpPr>
            <a:grpSpLocks/>
          </p:cNvGrpSpPr>
          <p:nvPr/>
        </p:nvGrpSpPr>
        <p:grpSpPr bwMode="auto">
          <a:xfrm>
            <a:off x="-19050" y="5002215"/>
            <a:ext cx="9163050" cy="1855786"/>
            <a:chOff x="0" y="5698414"/>
            <a:chExt cx="9161367" cy="1174099"/>
          </a:xfrm>
        </p:grpSpPr>
        <p:sp>
          <p:nvSpPr>
            <p:cNvPr id="1048795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8797" name="Freeform 221"/>
            <p:cNvSpPr>
              <a:spLocks noChangeArrowheads="1"/>
            </p:cNvSpPr>
            <p:nvPr/>
          </p:nvSpPr>
          <p:spPr bwMode="auto">
            <a:xfrm>
              <a:off x="0" y="6150376"/>
              <a:ext cx="9161367" cy="722137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48799" name="Rectangle 223"/>
          <p:cNvSpPr>
            <a:spLocks noChangeArrowheads="1"/>
          </p:cNvSpPr>
          <p:nvPr/>
        </p:nvSpPr>
        <p:spPr bwMode="auto">
          <a:xfrm>
            <a:off x="2817813" y="4257675"/>
            <a:ext cx="3471862" cy="63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4800"/>
              </a:lnSpc>
              <a:buSzPct val="100000"/>
            </a:pPr>
            <a:r>
              <a:rPr lang="zh-CN" altLang="en-US" sz="2800" dirty="0">
                <a:solidFill>
                  <a:srgbClr val="00A7E2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zh-CN" altLang="zh-CN" dirty="0"/>
          </a:p>
        </p:txBody>
      </p:sp>
      <p:sp>
        <p:nvSpPr>
          <p:cNvPr id="1048801" name="Rectangle 225"/>
          <p:cNvSpPr>
            <a:spLocks noChangeArrowheads="1"/>
          </p:cNvSpPr>
          <p:nvPr/>
        </p:nvSpPr>
        <p:spPr bwMode="auto">
          <a:xfrm>
            <a:off x="552450" y="6318250"/>
            <a:ext cx="1706563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 dirty="0">
                <a:solidFill>
                  <a:srgbClr val="FFFFFF"/>
                </a:solidFill>
                <a:ea typeface="黑体" pitchFamily="2" charset="-122"/>
              </a:rPr>
              <a:t>妇产科护理</a:t>
            </a:r>
            <a:endParaRPr lang="zh-CN" altLang="zh-CN" dirty="0"/>
          </a:p>
        </p:txBody>
      </p:sp>
      <p:sp>
        <p:nvSpPr>
          <p:cNvPr id="1048805" name="Rectangle 229"/>
          <p:cNvSpPr>
            <a:spLocks/>
          </p:cNvSpPr>
          <p:nvPr/>
        </p:nvSpPr>
        <p:spPr bwMode="auto">
          <a:xfrm>
            <a:off x="1417638" y="1719263"/>
            <a:ext cx="7673975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7" name="Rectangle 231"/>
          <p:cNvSpPr>
            <a:spLocks noChangeArrowheads="1"/>
          </p:cNvSpPr>
          <p:nvPr/>
        </p:nvSpPr>
        <p:spPr bwMode="auto">
          <a:xfrm>
            <a:off x="1824038" y="1719263"/>
            <a:ext cx="241300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9" name="Rectangle 233"/>
          <p:cNvSpPr>
            <a:spLocks noChangeArrowheads="1"/>
          </p:cNvSpPr>
          <p:nvPr/>
        </p:nvSpPr>
        <p:spPr bwMode="auto">
          <a:xfrm>
            <a:off x="-7938" y="1719263"/>
            <a:ext cx="1468438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11" name="Rectangle 235"/>
          <p:cNvSpPr>
            <a:spLocks noChangeArrowheads="1"/>
          </p:cNvSpPr>
          <p:nvPr/>
        </p:nvSpPr>
        <p:spPr bwMode="auto">
          <a:xfrm>
            <a:off x="2986088" y="2365375"/>
            <a:ext cx="3919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ct val="100000"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第八章  </a:t>
            </a:r>
            <a:endParaRPr lang="zh-CN" altLang="zh-CN" dirty="0"/>
          </a:p>
        </p:txBody>
      </p:sp>
      <p:sp>
        <p:nvSpPr>
          <p:cNvPr id="13" name="Rectangle 229"/>
          <p:cNvSpPr>
            <a:spLocks/>
          </p:cNvSpPr>
          <p:nvPr/>
        </p:nvSpPr>
        <p:spPr bwMode="auto">
          <a:xfrm>
            <a:off x="1473909" y="1735932"/>
            <a:ext cx="7673975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4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第八</a:t>
            </a:r>
            <a:r>
              <a:rPr lang="zh-CN" altLang="en-US" sz="4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单元</a:t>
            </a:r>
            <a:endParaRPr lang="en-US" altLang="zh-CN" sz="4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4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4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异常分娩产妇的护理</a:t>
            </a:r>
            <a:endParaRPr lang="zh-CN" altLang="zh-CN" sz="4400" dirty="0"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2280" y="6313487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高等教育出版社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2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【护理措施】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（一）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提供心理支持，减少焦虑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家属或专人陪伴，关心、安慰产妇，给予心理上的支持。提供减轻疼痛的措施，鼓励产妇进行呼吸运动、背部按摩、腹部画线式按摩等。</a:t>
            </a:r>
            <a:endParaRPr lang="zh-CN" altLang="zh-CN" sz="28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1340768"/>
            <a:ext cx="769251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（二）协调性宫缩乏力护理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改善全身情况，保证充足的休息时间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潜伏期长者可给予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镇静剂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，鼓励产妇进食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小时排小便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一次，有困难者导尿。</a:t>
            </a:r>
            <a:endParaRPr lang="zh-CN" altLang="zh-CN" sz="28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077072"/>
            <a:ext cx="768163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953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加强子宫收缩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经上述处理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4h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后，仍宫缩乏力且能排除头盆不称、胎位异常和骨盆狭窄者，可选用以下方法加强宫缩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人工破膜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宫颈口扩张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3cm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以上、无头盆不称、胎头已衔接者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，可在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宫缩间歇期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人工破膜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8210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②缩宫素静脉滴注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适用于无头盆不称、胎心良好、胎位正常者。必须专人监护，严密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宫缩、胎心及血压。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先用生理盐水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500ml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静脉滴注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调节至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滴╱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min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加入缩宫素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2.5u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摇匀，根据宫缩情况调节滴速，一般不超过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滴╱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min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以宫缩持续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60s,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间歇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3min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为宜。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胎儿前肩娩出前禁止肌内注射缩宫素。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64217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（三）不协调性宫缩乏力护理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给予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哌替啶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100mg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或吗啡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10mg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肌内注射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经休息后恢复协调性宫缩，然后按协调性宫缩乏力处理。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宫缩未恢复协调之前，严禁使用缩宫素。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0912" y="4570715"/>
            <a:ext cx="1063056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23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（四）做好手术准备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经处理产程仍无进展或胎儿窘迫时，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需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尽快结束分娩。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（五）预防产后出血及感染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胎儿娩出后，子宫肌内注射催产素预防产后出血，给予抗生素预防感染。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440" y="3933057"/>
            <a:ext cx="288000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659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【结果评价】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产妇在待产和分娩过程中获得了满意的支持，母子平安。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2.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解决了宫缩乏力的问题，使产力恢复正常。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3.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产妇无水电解质失衡及酸中毒。</a:t>
            </a:r>
            <a:endParaRPr lang="zh-CN" altLang="zh-CN" sz="28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3598715"/>
            <a:ext cx="1964003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59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二、子宫收缩过强</a:t>
            </a:r>
            <a:endParaRPr lang="zh-CN" altLang="zh-CN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子宫收缩过强是指</a:t>
            </a:r>
            <a:r>
              <a:rPr lang="zh-CN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宫缩持续时间长，间歇时间短，</a:t>
            </a: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10min</a:t>
            </a:r>
            <a:r>
              <a:rPr lang="zh-CN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内有</a:t>
            </a: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次或</a:t>
            </a: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次以上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宫缩，宫缩时产生的宫内压力过强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717033"/>
            <a:ext cx="291221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617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【护理评估】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健康史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评估产前检查记录，询问既往有无急产史。评估临产后有无使用缩宫素，有无胎盘早剥或宫腔内操作等诱发因素。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834691"/>
            <a:ext cx="2035501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17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身体状况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协调性子宫收缩过强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：子宫收缩的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对称性、节律性和极性正常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，但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收缩力过频、过强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，产程进展快。若无头盆不称或胎位异常，分娩在短时间内结束。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总产程不足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小时称为急产，多见于经产妇</a:t>
            </a:r>
            <a:r>
              <a:rPr lang="zh-CN" altLang="zh-CN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96386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600" dirty="0"/>
              <a:t>                                                                           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第一节 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产力异常</a:t>
            </a:r>
            <a:endParaRPr lang="en-US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第二节 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产道异常</a:t>
            </a:r>
            <a:endParaRPr lang="en-US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第三节 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胎位、胎儿异常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339752" y="44624"/>
            <a:ext cx="6192688" cy="770161"/>
          </a:xfrm>
        </p:spPr>
        <p:txBody>
          <a:bodyPr/>
          <a:lstStyle/>
          <a:p>
            <a:pPr lvl="0" algn="ctr" latinLnBrk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zh-CN" sz="3600" b="1" kern="1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Arial" charset="0"/>
              </a:rPr>
              <a:t> </a:t>
            </a:r>
            <a:r>
              <a:rPr lang="zh-CN" altLang="zh-CN" sz="3600" b="1" kern="12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Arial" charset="0"/>
              </a:rPr>
              <a:t>异常分娩产妇的护理</a:t>
            </a:r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43297"/>
          <a:stretch/>
        </p:blipFill>
        <p:spPr>
          <a:xfrm>
            <a:off x="720207" y="3709233"/>
            <a:ext cx="1513033" cy="201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719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）不协调性子宫收缩过强：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①强直性子宫收缩：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病理性缩复环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，腹部呈葫芦状，子宫下段明显压痛，伴有血尿。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" t="4305" r="15560" b="5547"/>
          <a:stretch/>
        </p:blipFill>
        <p:spPr>
          <a:xfrm>
            <a:off x="2339752" y="2846030"/>
            <a:ext cx="4104456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728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6826" y="908720"/>
            <a:ext cx="8229600" cy="4669979"/>
          </a:xfrm>
        </p:spPr>
        <p:txBody>
          <a:bodyPr>
            <a:normAutofit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子宫痉挛性狭窄环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子宫壁局部肌肉呈痉挛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性不协调性收缩形成环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状狭窄。可发生在宫颈、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宫体的任何部位，以胎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颈、胎腰处多见。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与病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理性缩复环不同的是不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随宫缩上升。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0256" t="6800" r="24042" b="4773"/>
          <a:stretch/>
        </p:blipFill>
        <p:spPr>
          <a:xfrm>
            <a:off x="4716016" y="1124744"/>
            <a:ext cx="3600400" cy="4423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9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心理状况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产程快速，产妇毫无思想准备，有极度无助、恐惧感。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评估母儿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急产、产道撕裂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感染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胎盘滞留或产后出血。宫缩过强致胎儿宫内缺氧窘迫，新生儿颅内出血，外伤及感染。</a:t>
            </a: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71" y="3760565"/>
            <a:ext cx="3456384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560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>
                <a:latin typeface="+mn-ea"/>
              </a:rPr>
              <a:t>5.</a:t>
            </a:r>
            <a:r>
              <a:rPr lang="zh-CN" altLang="en-US" b="1" dirty="0">
                <a:latin typeface="+mn-ea"/>
              </a:rPr>
              <a:t>治疗要点</a:t>
            </a:r>
          </a:p>
          <a:p>
            <a:pPr marL="0" indent="0"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★</a:t>
            </a:r>
            <a:r>
              <a:rPr lang="zh-CN" altLang="en-US" sz="2800" b="1" dirty="0">
                <a:latin typeface="+mn-ea"/>
              </a:rPr>
              <a:t>临产后慎用缩宫剂或其他加强宫缩的措施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★</a:t>
            </a:r>
            <a:r>
              <a:rPr lang="zh-CN" altLang="en-US" sz="2800" b="1" dirty="0">
                <a:latin typeface="+mn-ea"/>
              </a:rPr>
              <a:t>加强产程观察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★</a:t>
            </a:r>
            <a:r>
              <a:rPr lang="zh-CN" altLang="en-US" sz="2800" b="1" dirty="0">
                <a:latin typeface="+mn-ea"/>
              </a:rPr>
              <a:t>寻找宫缩过强的原因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及时纠正</a:t>
            </a:r>
            <a:r>
              <a:rPr lang="en-US" altLang="zh-CN" sz="2800" b="1" dirty="0">
                <a:latin typeface="+mn-ea"/>
              </a:rPr>
              <a:t>,</a:t>
            </a:r>
            <a:r>
              <a:rPr lang="zh-CN" altLang="en-US" sz="2800" b="1" dirty="0">
                <a:latin typeface="+mn-ea"/>
              </a:rPr>
              <a:t>正确处理急产。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★</a:t>
            </a:r>
            <a:r>
              <a:rPr lang="zh-CN" altLang="en-US" sz="2800" b="1" dirty="0">
                <a:latin typeface="+mn-ea"/>
              </a:rPr>
              <a:t>必要时使用镇静剂或宫缩抑制剂</a:t>
            </a:r>
            <a:endParaRPr lang="en-US" altLang="zh-CN" sz="2800" b="1" dirty="0">
              <a:latin typeface="+mn-ea"/>
            </a:endParaRPr>
          </a:p>
          <a:p>
            <a:pPr marL="0" indent="0">
              <a:buNone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★</a:t>
            </a:r>
            <a:r>
              <a:rPr lang="zh-CN" altLang="en-US" sz="2800" b="1" dirty="0">
                <a:latin typeface="+mn-ea"/>
              </a:rPr>
              <a:t>做好接产、剖宫产和抢救新生儿窒息的准备。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39" y="4437111"/>
            <a:ext cx="2140315" cy="128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37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护理问题及预期目标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837780"/>
              </p:ext>
            </p:extLst>
          </p:nvPr>
        </p:nvGraphicFramePr>
        <p:xfrm>
          <a:off x="611559" y="2132856"/>
          <a:ext cx="8136904" cy="26642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136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33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护理问题</a:t>
                      </a:r>
                      <a:r>
                        <a:rPr lang="en-US" sz="2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                                        </a:t>
                      </a:r>
                      <a:r>
                        <a:rPr lang="en-US" sz="2400" dirty="0" err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预期目标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疼痛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与子宫过频、过强的收缩有关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产妇能应用减轻疼痛的常用技巧</a:t>
                      </a:r>
                      <a:endParaRPr lang="en-US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2286000" indent="-2286000"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焦虑 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与担心自身及胎儿健康有关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能描述宫缩过强对母儿的危害，</a:t>
                      </a:r>
                      <a:endParaRPr lang="en-US" alt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2286000" indent="-2286000">
                        <a:spcAft>
                          <a:spcPts val="0"/>
                        </a:spcAft>
                      </a:pPr>
                      <a:r>
                        <a:rPr lang="en-US" alt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                                         </a:t>
                      </a: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能配合处理</a:t>
                      </a:r>
                      <a:r>
                        <a:rPr lang="zh-CN" altLang="en-US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sz="2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保持稳定情绪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66900" y="3763089"/>
            <a:ext cx="64633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168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【护理措施】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有急产史者应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1-2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住院待产。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有分娩先兆者，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左侧卧位休息，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避免灌肠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，提前做好接生准备。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发现宫缩过强，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立即停止一切刺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激，如阴道内操作、缩宫素静滴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，及时发现、处理胎儿窘迫。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及早做好接生和新生儿抢救的准备。</a:t>
            </a:r>
          </a:p>
          <a:p>
            <a:pPr marL="0" indent="0"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564904"/>
            <a:ext cx="2829000" cy="282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393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分娩时产妇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不要用力屏气，注意保护会阴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及时发现软产道裂伤并予缝合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新生儿按医嘱给予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维生素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800" baseline="-250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10mg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肌内注射，预防新生儿颅内出血。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急产来不及消毒者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应重新无菌处理脐带，给予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抗生素预防感染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，必要时给母儿各注射</a:t>
            </a:r>
            <a:r>
              <a:rPr lang="zh-CN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破伤风抗毒素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3164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【结果评价】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产妇能应用减轻疼痛的技巧，舒适感增加。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产妇顺利分娩，母子平安。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195736" y="260648"/>
            <a:ext cx="6299200" cy="626145"/>
          </a:xfrm>
        </p:spPr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610" y="3501008"/>
            <a:ext cx="3672373" cy="244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938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814786"/>
            <a:ext cx="8445624" cy="490793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zh-CN" altLang="zh-CN" sz="28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掌握要点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协调性宫缩乏力：具有宫缩正常特性，收缩力弱，持续时间短，间歇时间长。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继发性宫缩乏力最常见原因：头盆不称或胎位异常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产程异常：总产程超过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小时者为滞产，总产程不足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小时者为急产。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使用缩宫素注意事项：适用于宫颈口扩张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3cm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以上、无头盆不称、胎心良好、胎位正常者。必须专人监护，严密宫缩、胎心及血压。根据宫缩情况调节滴速，一般不超过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滴╱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min,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以宫缩持续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60s,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间歇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3min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为宜。胎儿前肩娩出前禁止肌内注射缩宫素。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9585520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第二节 产道异常</a:t>
            </a:r>
            <a:b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24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岁初产妇，停经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41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周，阵发性腹痛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12h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入院。孕期未做产前检查，查体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宫高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32cm,LOA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、先露头高浮，胎心好，宫缩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40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秒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/3min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，骨盆外测量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髂棘间径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24cm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，髂嵴间径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26cm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，骶耻外径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17cm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，出口横径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，如何评估该产妇呢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22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266700">
              <a:spcAft>
                <a:spcPts val="0"/>
              </a:spcAft>
            </a:pP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学习目标 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掌握产力异常护理评估的主要内容，以及协调性宫缩乏力的护理措施。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熟悉常见骨盆异常护理评估的主要内容及护理措施。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了解臀位、横位、持续性枕后位、枕横位护理评估的主要内容。</a:t>
            </a:r>
          </a:p>
          <a:p>
            <a:endParaRPr 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267744" y="188640"/>
            <a:ext cx="6264696" cy="626145"/>
          </a:xfrm>
        </p:spPr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异常分娩产妇的护理</a:t>
            </a:r>
            <a:endParaRPr lang="zh-CN" altLang="zh-CN" sz="3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" name="Line 19"/>
          <p:cNvCxnSpPr>
            <a:cxnSpLocks noChangeShapeType="1"/>
          </p:cNvCxnSpPr>
          <p:nvPr/>
        </p:nvCxnSpPr>
        <p:spPr bwMode="auto">
          <a:xfrm>
            <a:off x="-684584" y="1196752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20073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产道异常包括骨产道异常和软产道异常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骨产道异常是指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骨盆狭窄径线过短或形态异常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，又称骨盆狭窄。 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Picture 18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440" y="3789040"/>
            <a:ext cx="34290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5558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护理评估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健康史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询问既往分娩史，有无佝偻病、结核、骨软化病及外伤骨折史。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身体状况</a:t>
            </a:r>
            <a:b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评估本次妊娠 产前确诊骨盆狭窄者心理压力不大，但有恐惧手术的心理。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产前未明确者，因胎位异常、产程的延长，产妇及家属有紧张情绪。 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dirty="0"/>
              <a:t> 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41139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身体状况</a:t>
            </a:r>
            <a:b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评估本次妊娠 产前确诊骨盆狭窄者心理压力不大，但有恐惧手术的心理。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产前未明确者，因胎位异常、产程的延长，产妇及家属有紧张情绪。 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284984"/>
            <a:ext cx="792000" cy="186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11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评估骨盆狭窄的类型 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骨盆入口平面狭窄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扁平骨盆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):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骨盆入口呈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横扁圆形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，前后径缩短而横径正常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骶耻外径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18cm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对角径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11.5cm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入口平面的前后径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10cm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344" y="3222364"/>
            <a:ext cx="2160240" cy="2239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222364"/>
            <a:ext cx="2088232" cy="223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396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②中骨盆及骨盆出口平面狭窄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漏斗骨盆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骨盆入口平面正常，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中骨盆及骨盆出口平面均明显狭窄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坐骨棘间径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10cm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坐骨结节间径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8cm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耻骨弓角度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90°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坐骨结节间径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后矢状径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15cm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80928"/>
            <a:ext cx="2664016" cy="266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719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骨盆的三个平面均狭窄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均小骨盆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b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形态正常，但骨盆各径线均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小于正常值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2cm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或以上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。多见于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身材矮小匀称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的女性，如胎儿较小，胎位正常，有可能经阴道分娩。 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/>
              <a:t> </a:t>
            </a:r>
            <a:br>
              <a:rPr lang="zh-CN" altLang="en-US" sz="2800" dirty="0"/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140968"/>
            <a:ext cx="6671815" cy="23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35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④畸形骨盆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骨盆外形失去正常形态和对称性，如骨软化症骨盆、脊柱病变、髋关节病变和骨盆外伤所致畸形骨盆，需剖宫产分娩 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480604"/>
            <a:ext cx="3126650" cy="24482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2" t="12465" r="3720" b="9048"/>
          <a:stretch/>
        </p:blipFill>
        <p:spPr>
          <a:xfrm>
            <a:off x="5220072" y="3717032"/>
            <a:ext cx="266429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2482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妇科检查：了解软产道有无异常。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①外阴坚韧、瘢痕、水肿等；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②阴道横隔、纵隔、狭窄、囊肿或肿瘤；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③宫颈粘连、坚韧、水肿、瘢痕、宫颈癌、宫颈肌瘤等。 </a:t>
            </a:r>
            <a:b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573016"/>
            <a:ext cx="3168352" cy="214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436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相关辅助检查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一般检查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身高＜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145cm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者有均小骨盆的可能，有无脊柱侧弯、后凸，米氏菱形窝是否对称。有无跛脚、悬垂腹，有无胎位异常。 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4509119"/>
            <a:ext cx="2484000" cy="121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688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评估头盆关系 </a:t>
            </a:r>
            <a:endParaRPr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跨耻征阴性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：头盆相称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跨耻征可疑阳性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：可疑头盆不称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跨耻征阳性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头盆明显不称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3"/>
          <a:stretch/>
        </p:blipFill>
        <p:spPr>
          <a:xfrm>
            <a:off x="5724128" y="4016450"/>
            <a:ext cx="259228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80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影响分娩的因素包括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产力、产道、胎儿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精神心理因素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，四个因素在分娩过程中互相影响。其中任何一个或一个以上因素异常都可能发生分娩异常，俗称难产。</a:t>
            </a:r>
            <a:endParaRPr lang="zh-CN" altLang="zh-CN" sz="36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异常分娩产妇的护理</a:t>
            </a:r>
            <a:endParaRPr lang="zh-CN" altLang="zh-CN" sz="36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4089067"/>
            <a:ext cx="1224000" cy="163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674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评估母儿情况</a:t>
            </a: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可发生胎位异常、子宫破裂、生殖道瘘，胎膜早破及手术助产增加感染机会。胎膜早破、脐带脱垂，导致胎儿窘迫甚至死亡，胎头受压致颅内出血，手术助产易发生新生儿产伤及感染，使围产儿死亡率增高。 </a:t>
            </a: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4714604"/>
            <a:ext cx="2481287" cy="100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142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治疗要点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algn="just">
              <a:buNone/>
            </a:pPr>
            <a:r>
              <a:rPr lang="zh-CN" altLang="zh-CN" sz="3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根据狭窄骨盆的类型和程度以及胎方位、胎儿大小、胎心率、产程进展情况，结合产妇年龄、产次、既往分娩史进行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综合评判</a:t>
            </a:r>
            <a:r>
              <a:rPr lang="en-US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决定分娩方式</a:t>
            </a:r>
            <a:r>
              <a:rPr lang="zh-CN" altLang="zh-CN" sz="3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b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4714604"/>
            <a:ext cx="2481287" cy="100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3442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74273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护理问题及预期目标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dirty="0"/>
              <a:t> 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666210"/>
              </p:ext>
            </p:extLst>
          </p:nvPr>
        </p:nvGraphicFramePr>
        <p:xfrm>
          <a:off x="539552" y="2329496"/>
          <a:ext cx="7964321" cy="2819214"/>
        </p:xfrm>
        <a:graphic>
          <a:graphicData uri="http://schemas.openxmlformats.org/drawingml/2006/table">
            <a:tbl>
              <a:tblPr/>
              <a:tblGrid>
                <a:gridCol w="7964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856">
                <a:tc>
                  <a:txBody>
                    <a:bodyPr/>
                    <a:lstStyle/>
                    <a:p>
                      <a:r>
                        <a:rPr lang="zh-CN" altLang="en-US" sz="20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护理问题                                      预期目标</a:t>
                      </a:r>
                      <a:endParaRPr lang="zh-CN" altLang="en-US" sz="20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74">
                <a:tc>
                  <a:txBody>
                    <a:bodyPr/>
                    <a:lstStyle/>
                    <a:p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有产妇受伤的危险 与分娩困难造成           </a:t>
                      </a: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产妇平安分娩，无并发症发生</a:t>
                      </a:r>
                      <a:b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的并发症有关 </a:t>
                      </a:r>
                      <a:b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有围生儿受伤的危险 与新生儿产伤有关              新生儿出生情况良好</a:t>
                      </a:r>
                      <a:b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有感染的危险 与胎膜早破、产程延长、手术有关         产妇不发生感染</a:t>
                      </a:r>
                      <a:b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潜在并发症 子宫破裂、产后出血                         无并发症发生</a:t>
                      </a:r>
                      <a:endParaRPr lang="zh-CN" altLang="en-US" sz="18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979712" y="27089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6199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护理措施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b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心理护理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提供心理支持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明显骨盆狭窄 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骶耻外径≤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16cm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对角径≤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9.5cm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做好剖宫产手术准备。</a:t>
            </a:r>
          </a:p>
          <a:p>
            <a:pPr marL="0" indent="0">
              <a:buNone/>
            </a:pP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12776"/>
            <a:ext cx="2808312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330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骨盆入口轻度狭窄 严密监视下试产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4h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注意事项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专人守护，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注意宫缩、胎心音及先露部下降情况</a:t>
            </a: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;②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宫缩乏力者可人工破膜或静滴缩宫素加强宫缩；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子宫先兆破裂征象、胎儿宫内窘迫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者，停止试产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8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不宜使用止痛、镇静药。 禁忌灌肠；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264" y="4293096"/>
            <a:ext cx="1512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596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中骨盆狭窄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宫口开全后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800" kern="100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★</a:t>
            </a:r>
            <a:r>
              <a:rPr lang="zh-CN" altLang="zh-CN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胎头双顶径达到或越过坐骨棘水平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阴道助产手术</a:t>
            </a:r>
            <a:endParaRPr lang="en-US" altLang="zh-CN" sz="2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★</a:t>
            </a:r>
            <a:r>
              <a:rPr lang="zh-CN" altLang="zh-CN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胎头双顶径未达到坐骨棘水平</a:t>
            </a:r>
            <a:r>
              <a:rPr lang="zh-CN" altLang="en-US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胎儿窘迫</a:t>
            </a:r>
            <a:r>
              <a:rPr lang="zh-CN" altLang="en-US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剖宫产</a:t>
            </a:r>
            <a:endParaRPr lang="en-US" altLang="zh-CN" sz="24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出口平面狭窄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★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坐骨结节间径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出口后矢状径之和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≥15cm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协助试产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★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两者之和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&lt;15cm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禁忌试产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剖宫产。</a:t>
            </a:r>
          </a:p>
          <a:p>
            <a:pPr algn="just"/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3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均小骨盆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★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胎儿不大、头盆相称、产力、胎位及胎心正常</a:t>
            </a:r>
            <a:r>
              <a:rPr lang="zh-CN" altLang="en-US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阴道试产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★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胎儿较大、头盆不称</a:t>
            </a:r>
            <a:r>
              <a:rPr lang="zh-CN" altLang="en-US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剖宫产术。</a:t>
            </a:r>
          </a:p>
          <a:p>
            <a:pPr marL="0" indent="0" algn="just">
              <a:buNone/>
            </a:pP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畸形骨盆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kumimoji="0" lang="en-US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★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根据畸形骨盆种类、狭窄程度、胎儿大小、产力等情况综合分析。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★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畸形严重、明显头盆不称</a:t>
            </a:r>
            <a:r>
              <a:rPr lang="zh-CN" altLang="en-US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剖宫产术。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8637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减少围生儿受伤 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①发现胎心、羊水异常，给予吸氧、左侧卧位，通知医生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做好新生儿护理，严密观察颅内出血的症状。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92923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9.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软产道异常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：采取会阴切开、局部湿热敷等处理，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宫颈水肿，可在水肿明显处或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点、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点注射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0.5%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利多卡因 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5-10ml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或静推地西泮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10mg.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10.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预防产后出血和感染 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胎儿娩出后注射缩宫素，按医嘱使用抗生素，保持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外阴清洁干燥。</a:t>
            </a:r>
          </a:p>
          <a:p>
            <a:pPr marL="0" indent="0"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3645024"/>
            <a:ext cx="20789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531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结果评价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产妇配合处理，母子平安分娩。</a:t>
            </a: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产妇无感染。</a:t>
            </a: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新生儿窒息及时发现及处理。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284984"/>
            <a:ext cx="2078916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84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岁初产妇，停经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39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周，阵发性腹痛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6h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，于上午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时入院。孕期产前检查无异常。查体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生命体征平稳，全身检查未见异常。产科检查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宫高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34cm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，腹围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90cm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LOA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、胎心好，宫缩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秒╱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6min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，肛查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宫口开大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1cm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，先露头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S+3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。入院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2h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检查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产妇精神差、嗜睡，宫缩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秒╱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5min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，肛查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宫口开大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2cm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S+3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，胎心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140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次╱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min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请说出临床诊断及护理问题，应采取哪些相应的护理措施？</a:t>
            </a:r>
            <a:endParaRPr lang="zh-CN" altLang="zh-CN" sz="24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</a:p>
        </p:txBody>
      </p:sp>
    </p:spTree>
    <p:extLst>
      <p:ext uri="{BB962C8B-B14F-4D97-AF65-F5344CB8AC3E}">
        <p14:creationId xmlns:p14="http://schemas.microsoft.com/office/powerpoint/2010/main" val="19015548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掌握要点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骨盆狭窄的类型 ①骨盆入口平面狭窄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扁平骨盆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):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骶耻外径＜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18cm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、对角径＜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11.5cm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、入口平面的前后径＜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10cm②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中骨盆及骨盆出口平面狭窄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漏斗骨盆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，骨盆入口平面正常，坐骨棘间径＜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10cm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、坐骨结节间径＜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8cm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，耻骨弓角度＜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90°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，坐骨结节间径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后矢状径＜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15cm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③骨盆的三个平面均狭窄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均小骨盆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，形态正常，但骨盆各径线均小于正常值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2cm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或以上。 ④畸形骨盆，骨盆外形失去正常形态和对称性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试产：骨盆入口轻度狭窄可严密监视下试产 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4h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。专人守护，人工破膜或静滴缩宫素加强宫缩；③有子官先兆破裂征象、胎儿宫内窘迫者，停止试产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;④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不宜使用止痛、镇静药。禁忌灌肠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第二节 产道异常</a:t>
            </a:r>
            <a:b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C0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25248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第三节 胎位、 胎儿异常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一、臀先露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臀位是指胎儿以臀部、下肢为先露的胎位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t="5556" r="28738" b="5556"/>
          <a:stretch/>
        </p:blipFill>
        <p:spPr>
          <a:xfrm>
            <a:off x="2699792" y="3140968"/>
            <a:ext cx="3312368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407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护理评估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健康史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评估产前检查情况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身体状况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腹部检查 子宫呈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纵椭圆形，子宫底为胎头，子官下段为胎臀，胎心在脐上方一侧听得最清楚。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衔接后胎心音听诊以脐下最为明显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肛门或阴道检查 盆腔空虚，可触及胎臀、胎足或外生殖器及肛门</a:t>
            </a:r>
          </a:p>
          <a:p>
            <a:pPr marL="0" indent="0">
              <a:buNone/>
            </a:pPr>
            <a:endParaRPr lang="zh-CN" altLang="en-US" sz="2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3197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母儿情况 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宫缩乏力、产后出血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及产褥感染，手术助产致软产道撕裂伤。 容易出现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胎膜早破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、早产、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脐带脱垂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，胎儿窘迫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手术助产致新生儿产伤和窒息，颅内出血，臂丛神经损伤，骨折等。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0885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相关辅助检查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超检查判断臀位的类型、估计胎儿大小，决定分娩方式。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臀位类型有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单纯臂位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腿直臀位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完全臀位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混合臀位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不完全臀先露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足位或膝位</a:t>
            </a:r>
            <a:r>
              <a:rPr lang="en-US" altLang="zh-CN" sz="2800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6" t="15171" r="24642"/>
          <a:stretch/>
        </p:blipFill>
        <p:spPr>
          <a:xfrm>
            <a:off x="5508104" y="2492896"/>
            <a:ext cx="2520478" cy="31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4411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心理状况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胎位不能纠正时会担心难产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产妇和家属出现紧张、焦虑的情绪。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（五）治疗要点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妊娠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周后开始矫正胎位。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不能纠正者根据产妇年龄、骨盆类型、臀先露类型、胎儿大小以及有无合并症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决定分娩方式。</a:t>
            </a:r>
          </a:p>
          <a:p>
            <a:pPr marL="0" indent="0"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6" t="15171" r="24642"/>
          <a:stretch/>
        </p:blipFill>
        <p:spPr>
          <a:xfrm>
            <a:off x="6228184" y="4221088"/>
            <a:ext cx="1800398" cy="140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093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护理问题及预期目标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826993"/>
              </p:ext>
            </p:extLst>
          </p:nvPr>
        </p:nvGraphicFramePr>
        <p:xfrm>
          <a:off x="683568" y="2060849"/>
          <a:ext cx="7776864" cy="2808311"/>
        </p:xfrm>
        <a:graphic>
          <a:graphicData uri="http://schemas.openxmlformats.org/drawingml/2006/table">
            <a:tbl>
              <a:tblPr/>
              <a:tblGrid>
                <a:gridCol w="7776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84393">
                <a:tc>
                  <a:txBody>
                    <a:bodyPr/>
                    <a:lstStyle/>
                    <a:p>
                      <a:r>
                        <a:rPr lang="zh-CN" altLang="en-US" sz="24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护理问题                        预期目标</a:t>
                      </a:r>
                      <a:endParaRPr lang="zh-CN" altLang="en-US" sz="24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3918">
                <a:tc>
                  <a:txBody>
                    <a:bodyPr/>
                    <a:lstStyle/>
                    <a:p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有母儿受伤的危险 与分娩时母儿     </a:t>
                      </a: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产妇分娩顺利，母儿有良好的结局</a:t>
                      </a:r>
                      <a:b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            </a:t>
                      </a:r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并发症有关  </a:t>
                      </a:r>
                      <a:b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</a:br>
                      <a:r>
                        <a:rPr lang="zh-CN" altLang="en-US" sz="1800" b="0" i="0" dirty="0"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潜在并发症 子宫破裂、产后出血     无并发症发生</a:t>
                      </a:r>
                      <a:endParaRPr lang="zh-CN" altLang="en-US" sz="18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 flipV="1">
            <a:off x="319878" y="2204864"/>
            <a:ext cx="300705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34573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护理措施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加强孕期保健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妊娠 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周后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协助医生矫正臀位，方法有三种。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sz="3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3" r="27829"/>
          <a:stretch/>
        </p:blipFill>
        <p:spPr>
          <a:xfrm rot="5400000">
            <a:off x="3574343" y="2330772"/>
            <a:ext cx="2016000" cy="427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1539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胸膝卧位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孕妇排空膀胱，松解裤带，双膝跪于床上，身体前倾，胸部尽量贴近床面，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大腿与床面垂直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每天 </a:t>
            </a: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，每次</a:t>
            </a: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15min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 </a:t>
            </a: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连做</a:t>
            </a: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后复查。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3" t="-1449" r="27412" b="3150"/>
          <a:stretch/>
        </p:blipFill>
        <p:spPr>
          <a:xfrm rot="5400000">
            <a:off x="3315830" y="2088706"/>
            <a:ext cx="2340000" cy="486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6577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激光照射或艾灸至阴穴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孕妇应于预产期前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1-2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周提前入院待产，以防意外情况出现，如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胎膜早破、脐带脱垂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  <a:p>
            <a:endParaRPr lang="zh-CN" altLang="en-US" sz="3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84984"/>
            <a:ext cx="4176464" cy="234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49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产力异常指子宫收缩力异常，包括子宫收缩的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节律性、对称性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极性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异常或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强度、频率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异常。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临床上分为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子宫收缩乏力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子宫收缩过强</a:t>
            </a: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两大类。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004" y="4712249"/>
            <a:ext cx="2376000" cy="101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04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外倒转术</a:t>
            </a:r>
            <a:endParaRPr lang="en-US" altLang="zh-CN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通过向孕妇腹壁施加压力，用手向前或向后旋转胎儿，使其由臀位或横位变成头位的一种操作。一般建议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后，排除禁忌证后选择适宜人群，在严密监测下实施。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术前必须做好紧急剖宫产的准备，在超声及电子胎心监护下进行。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7137194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分娩期护理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选择剖宫产分娩者，按医嘱做好剖宫产术前准备。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经阴道分娩的护理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臀位阴道助娩时胎儿脐部娩出至胎头娩出最长不能超过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365104"/>
            <a:ext cx="1188000" cy="124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9114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⑥胎儿娩出后检查有无产道损伤，肌注缩宫素防止产后出血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⑦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胎盘娩出后缝合产道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⑧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产后给予抗生素预防感染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⑨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新生儿按手术产新生儿护理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29430"/>
          <a:stretch/>
        </p:blipFill>
        <p:spPr>
          <a:xfrm>
            <a:off x="6084168" y="2234684"/>
            <a:ext cx="2952328" cy="34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334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心理护理</a:t>
            </a: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产程中家属担心母儿健康，适当的解释，可减轻产妇及家属的焦虑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（四）健康指导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结果评价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产妇能与医护配合，顺利渡过分娩期，母儿平安。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077072"/>
            <a:ext cx="1584176" cy="176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6305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二、 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持续性枕横位、 枕后位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正常分娩时以枕前位衔接，少数以枕横位或枕后位衔接，分娩时胎头向前旋转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～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135°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转成枕前位分娩。如在分娩过程中，胎头不能向前旋转，致使分娩发生困难者，称为持续性枕横位、枕后位。枕横位及枕后位常伴有骨盆异常、头盆不称，胎头径线与产道不相称，胎头旋转困难而持续异常胎位，有母儿受伤的危险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4450678"/>
            <a:ext cx="1080120" cy="127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76278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" r="2319" b="9092"/>
          <a:stretch/>
        </p:blipFill>
        <p:spPr>
          <a:xfrm>
            <a:off x="251519" y="1628800"/>
            <a:ext cx="4608513" cy="3816424"/>
          </a:xfrm>
        </p:spPr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t="3643" r="3344" b="14405"/>
          <a:stretch/>
        </p:blipFill>
        <p:spPr>
          <a:xfrm>
            <a:off x="4860032" y="1772816"/>
            <a:ext cx="4210184" cy="265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3792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8"/>
          <a:stretch/>
        </p:blipFill>
        <p:spPr>
          <a:xfrm>
            <a:off x="1802658" y="1196975"/>
            <a:ext cx="5560910" cy="4104233"/>
          </a:xfrm>
        </p:spPr>
      </p:pic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9131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产程特点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常继发性宫缩乏力，导致产程延长，产妇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宫口未开全产妇就自觉肛门坠胀及排便感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，过早使用腹压，使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宫颈水肿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腹部检查：头先露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在母体偏后方或侧方触及胎背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胎心音在脐下偏外侧听诊最清楚。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sz="3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360" y="4509120"/>
            <a:ext cx="1224136" cy="141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7354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肛查或阴道检查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枕横位时矢状缝位于骨盆横径上，前囟、后囟分别在骨盆的左右两侧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枕后位时矢状缝位于骨盆的斜径上，前囟在骨盆的前方，后囟在骨盆的后方。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sz="3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4317805"/>
            <a:ext cx="1224136" cy="141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5712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护理措施</a:t>
            </a:r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保证产妇得到充分营养和休息，在宫口开全之前，嘱产妇不可用力屏气，排除头盆不称可手法旋转胎位，旋转失败后做好剖宫产术准备，手术分娩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6326" y="3573016"/>
            <a:ext cx="1944000" cy="206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550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3039875525"/>
              </p:ext>
            </p:extLst>
          </p:nvPr>
        </p:nvGraphicFramePr>
        <p:xfrm>
          <a:off x="35496" y="332656"/>
          <a:ext cx="9001000" cy="6237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16042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三、横位</a:t>
            </a: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横位是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以肩部为先露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的胎位，又称肩先露。胎体横卧于母体的骨盆上方，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胎体纵轴和母体纵轴垂直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，为横产式，是最不利于分娩的胎位，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足月活胎不能经阴道出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，处理不及时可能造成子宫破裂，母儿死亡的严重后果。孕妇常伴有羊水过多、腹壁松弛。产程特点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容易发生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胎膜早破、脐带脱垂、胎儿窘迫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甚至死亡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。临产后随宫缩加强，形成嵌顿性横位或称忽略性横位。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</p:txBody>
      </p:sp>
    </p:spTree>
    <p:extLst>
      <p:ext uri="{BB962C8B-B14F-4D97-AF65-F5344CB8AC3E}">
        <p14:creationId xmlns:p14="http://schemas.microsoft.com/office/powerpoint/2010/main" val="103098931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腹部检查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子宫轮廓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呈横椭圆形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，宫底和耻骨联合上方空虚，于腹部两侧触及胎儿的头臀两极，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胎心在脐周两侧听诊最清楚 肛查或阴道检查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可触及胎儿肩峰、肋骨、肩胛、腋窝和手臂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。护理措施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加强孕期保健，应及时纠正横位，如不成功，应提前住院，择期剖宫产。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9"/>
          <a:stretch/>
        </p:blipFill>
        <p:spPr>
          <a:xfrm>
            <a:off x="2699792" y="3573016"/>
            <a:ext cx="3168352" cy="2293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563" y="3573016"/>
            <a:ext cx="2592289" cy="22937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51" y="3839659"/>
            <a:ext cx="2232249" cy="195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77358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四、胎儿发育异常</a:t>
            </a:r>
            <a:endParaRPr lang="en-US" altLang="zh-CN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胎儿发育异常包括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巨大胎儿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胎儿先天畸形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，常引起头盆不称，而致难产，以巨大胎儿和胎儿畸形多见。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3016"/>
            <a:ext cx="4032448" cy="222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7875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巨大胎儿是指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胎儿体重超过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4000g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，常见于孕妇身材高大、合并糖尿病者。腹部检查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腹部明显膨隆，宫高、腹围明显大于妊娠月份，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B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型超声检查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双顶径＞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股骨长度≥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8.0cm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、胎儿腹围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33cm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。巨大胎儿足月妊娠，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明显头盆不称者择期剖宫产，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做好术前准备。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胎儿畸形多见于脊柱裂和脑积水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  胎位、 胎儿异常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2" t="6316" r="9838" b="18122"/>
          <a:stretch/>
        </p:blipFill>
        <p:spPr>
          <a:xfrm>
            <a:off x="5292080" y="2276872"/>
            <a:ext cx="3096344" cy="230425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5529859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掌握要点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臀先露： 妊娠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周后采取胸膝卧位纠正胎位， 每天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次，每次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15min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，连做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周后复查。 经阴道分娩者容易出现胎膜早破、 脐带脱垂，胎儿窘迫及新生儿窒息等并发症。臀位阴道助娩时胎儿脐部娩出至胎头娩出最长不能超过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持续性枕后（横）位：常继发性宫缩乏力，导致产程延长，产妇宫口未开全产妇就自觉肛门坠胀及排便感，过早使用腹压。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/>
            <a:r>
              <a:rPr lang="zh-CN" altLang="en-US" sz="3600" b="1" dirty="0">
                <a:solidFill>
                  <a:srgbClr val="C00000"/>
                </a:solidFill>
                <a:latin typeface="Calibri"/>
                <a:ea typeface="宋体"/>
              </a:rPr>
              <a:t>第三节 胎位、 胎儿异常</a:t>
            </a:r>
          </a:p>
        </p:txBody>
      </p:sp>
    </p:spTree>
    <p:extLst>
      <p:ext uri="{BB962C8B-B14F-4D97-AF65-F5344CB8AC3E}">
        <p14:creationId xmlns:p14="http://schemas.microsoft.com/office/powerpoint/2010/main" val="26715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一、</a:t>
            </a:r>
            <a:r>
              <a:rPr lang="zh-CN" altLang="zh-CN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子宫收缩乏力</a:t>
            </a:r>
            <a:r>
              <a:rPr lang="en-US" altLang="zh-CN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endParaRPr lang="zh-CN" altLang="zh-CN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子宫收缩乏力简称宫缩乏力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协调性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▲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不协调性</a:t>
            </a:r>
            <a:endParaRPr lang="zh-CN" altLang="zh-CN" sz="28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第一节</a:t>
            </a:r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b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产力异常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96752"/>
            <a:ext cx="2448662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48323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章绪论模板1(1)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第一章绪论模板1(1)</Template>
  <TotalTime>1591</TotalTime>
  <Words>4894</Words>
  <Application>Microsoft Office PowerPoint</Application>
  <DocSecurity>0</DocSecurity>
  <PresentationFormat>全屏显示(4:3)</PresentationFormat>
  <Paragraphs>378</Paragraphs>
  <Slides>84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93" baseType="lpstr">
      <vt:lpstr>黑体</vt:lpstr>
      <vt:lpstr>等线</vt:lpstr>
      <vt:lpstr>华文中宋</vt:lpstr>
      <vt:lpstr>宋体</vt:lpstr>
      <vt:lpstr>Arial</vt:lpstr>
      <vt:lpstr>Calibri Light</vt:lpstr>
      <vt:lpstr>Calibri</vt:lpstr>
      <vt:lpstr>微软雅黑</vt:lpstr>
      <vt:lpstr>第一章绪论模板1(1)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何朗</cp:lastModifiedBy>
  <cp:revision>82</cp:revision>
  <dcterms:created xsi:type="dcterms:W3CDTF">2019-10-14T12:11:41Z</dcterms:created>
  <dcterms:modified xsi:type="dcterms:W3CDTF">2024-03-20T05:53:39Z</dcterms:modified>
</cp:coreProperties>
</file>