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2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5D7"/>
    <a:srgbClr val="2C4EF8"/>
    <a:srgbClr val="0066FF"/>
    <a:srgbClr val="061AA9"/>
    <a:srgbClr val="5B9BD5"/>
    <a:srgbClr val="3786CD"/>
    <a:srgbClr val="5799D5"/>
    <a:srgbClr val="A6366E"/>
    <a:srgbClr val="C8568F"/>
    <a:srgbClr val="C143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458" autoAdjust="0"/>
  </p:normalViewPr>
  <p:slideViewPr>
    <p:cSldViewPr snapToGrid="0" showGuides="1">
      <p:cViewPr varScale="1">
        <p:scale>
          <a:sx n="76" d="100"/>
          <a:sy n="76" d="100"/>
        </p:scale>
        <p:origin x="276" y="36"/>
      </p:cViewPr>
      <p:guideLst>
        <p:guide orient="horz" pos="2150"/>
        <p:guide pos="3776"/>
      </p:guideLst>
    </p:cSldViewPr>
  </p:slideViewPr>
  <p:outlineViewPr>
    <p:cViewPr>
      <p:scale>
        <a:sx n="33" d="100"/>
        <a:sy n="33" d="100"/>
      </p:scale>
      <p:origin x="0" y="-335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DC72-6F14-46B5-BBD2-5B3EA071D4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35678-DCF8-49FE-9525-04D26F4567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84835" y="1150620"/>
            <a:ext cx="11042650" cy="5276215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1771650" cy="44513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1088390" y="702310"/>
            <a:ext cx="672465" cy="11938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711410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08280" y="257175"/>
            <a:ext cx="15633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护理学基础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21"/>
          <p:cNvSpPr>
            <a:spLocks noChangeArrowheads="1"/>
          </p:cNvSpPr>
          <p:nvPr/>
        </p:nvSpPr>
        <p:spPr bwMode="auto">
          <a:xfrm>
            <a:off x="3269615" y="864870"/>
            <a:ext cx="57340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与马斯洛基本需要层次理论相结合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9" name="图片 8" descr="QQ截图202202242001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38755" y="1633855"/>
            <a:ext cx="6595745" cy="445516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WPS 演示</Application>
  <PresentationFormat>宽屏</PresentationFormat>
  <Paragraphs>4</Paragraphs>
  <Slides>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Calibri</vt:lpstr>
      <vt:lpstr>Arial Unicode MS</vt:lpstr>
      <vt:lpstr>Calibri Light</vt:lpstr>
      <vt:lpstr>黑体</vt:lpstr>
      <vt:lpstr>Times New Roman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博</cp:lastModifiedBy>
  <cp:revision>121</cp:revision>
  <dcterms:created xsi:type="dcterms:W3CDTF">2015-02-25T02:36:00Z</dcterms:created>
  <dcterms:modified xsi:type="dcterms:W3CDTF">2022-02-24T12:02:31Z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6F9FE781ABEF479A9218BF2D523B734A</vt:lpwstr>
  </property>
</Properties>
</file>