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328" r:id="rId3"/>
    <p:sldId id="438" r:id="rId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725D7"/>
    <a:srgbClr val="2C4EF8"/>
    <a:srgbClr val="0066FF"/>
    <a:srgbClr val="061AA9"/>
    <a:srgbClr val="5B9BD5"/>
    <a:srgbClr val="3786CD"/>
    <a:srgbClr val="5799D5"/>
    <a:srgbClr val="A6366E"/>
    <a:srgbClr val="C8568F"/>
    <a:srgbClr val="C143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3" autoAdjust="0"/>
    <p:restoredTop sz="94458" autoAdjust="0"/>
  </p:normalViewPr>
  <p:slideViewPr>
    <p:cSldViewPr snapToGrid="0" showGuides="1">
      <p:cViewPr varScale="1">
        <p:scale>
          <a:sx n="76" d="100"/>
          <a:sy n="76" d="100"/>
        </p:scale>
        <p:origin x="276" y="36"/>
      </p:cViewPr>
      <p:guideLst>
        <p:guide orient="horz" pos="2150"/>
        <p:guide pos="3776"/>
      </p:guideLst>
    </p:cSldViewPr>
  </p:slideViewPr>
  <p:outlineViewPr>
    <p:cViewPr>
      <p:scale>
        <a:sx n="33" d="100"/>
        <a:sy n="33" d="100"/>
      </p:scale>
      <p:origin x="0" y="-3354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2976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7" Type="http://schemas.openxmlformats.org/officeDocument/2006/relationships/viewProps" Target="viewProps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12DC72-6F14-46B5-BBD2-5B3EA071D42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235678-DCF8-49FE-9525-04D26F4567F3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24567-AF14-4788-8E98-93CC7635A8D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86A9-BA33-477F-8808-DF38291D927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24567-AF14-4788-8E98-93CC7635A8D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86A9-BA33-477F-8808-DF38291D927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24567-AF14-4788-8E98-93CC7635A8D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86A9-BA33-477F-8808-DF38291D927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24567-AF14-4788-8E98-93CC7635A8D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86A9-BA33-477F-8808-DF38291D927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24567-AF14-4788-8E98-93CC7635A8D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86A9-BA33-477F-8808-DF38291D927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24567-AF14-4788-8E98-93CC7635A8DD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86A9-BA33-477F-8808-DF38291D927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24567-AF14-4788-8E98-93CC7635A8DD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86A9-BA33-477F-8808-DF38291D927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24567-AF14-4788-8E98-93CC7635A8DD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86A9-BA33-477F-8808-DF38291D927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24567-AF14-4788-8E98-93CC7635A8DD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86A9-BA33-477F-8808-DF38291D927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24567-AF14-4788-8E98-93CC7635A8DD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86A9-BA33-477F-8808-DF38291D927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24567-AF14-4788-8E98-93CC7635A8DD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86A9-BA33-477F-8808-DF38291D927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824567-AF14-4788-8E98-93CC7635A8D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986A9-BA33-477F-8808-DF38291D927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574675" y="1150620"/>
            <a:ext cx="11042650" cy="5276215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251" y="1708781"/>
              <a:ext cx="10670471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0" y="257175"/>
            <a:ext cx="1771650" cy="44513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直角三角形 13"/>
          <p:cNvSpPr/>
          <p:nvPr/>
        </p:nvSpPr>
        <p:spPr>
          <a:xfrm flipV="1">
            <a:off x="1088390" y="702310"/>
            <a:ext cx="672465" cy="119380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2300346" y="711410"/>
            <a:ext cx="7591390" cy="829313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36" y="1987945"/>
              <a:ext cx="2079875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411" y="1987945"/>
              <a:ext cx="357122" cy="281884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22" cy="281884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208280" y="257175"/>
            <a:ext cx="156337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护理学基础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21"/>
          <p:cNvSpPr>
            <a:spLocks noChangeArrowheads="1"/>
          </p:cNvSpPr>
          <p:nvPr/>
        </p:nvSpPr>
        <p:spPr bwMode="auto">
          <a:xfrm>
            <a:off x="3640455" y="864870"/>
            <a:ext cx="4932045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我国历届南丁格尔奖章获得者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22" name="Rectangle 2"/>
          <p:cNvSpPr>
            <a:spLocks noGrp="1" noChangeArrowheads="1"/>
          </p:cNvSpPr>
          <p:nvPr/>
        </p:nvSpPr>
        <p:spPr bwMode="auto">
          <a:xfrm>
            <a:off x="1771650" y="1676400"/>
            <a:ext cx="9336405" cy="45123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defRPr>
            </a:lvl1pPr>
            <a:lvl2pPr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defRPr>
            </a:lvl2pPr>
            <a:lvl3pPr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defRPr>
            </a:lvl3pPr>
            <a:lvl4pPr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defRPr>
            </a:lvl4pPr>
            <a:lvl5pPr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defRPr>
            </a:lvl5pPr>
            <a:lvl6pPr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defRPr>
            </a:lvl6pPr>
            <a:lvl7pPr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defRPr>
            </a:lvl7pPr>
            <a:lvl8pPr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defRPr>
            </a:lvl8pPr>
            <a:lvl9pPr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zh-CN" altLang="en-US" sz="20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第29届（1983年）王琇瑛</a:t>
            </a:r>
            <a:endParaRPr lang="zh-CN" altLang="en-US" sz="2000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80000"/>
              </a:lnSpc>
            </a:pPr>
            <a:r>
              <a:rPr lang="zh-CN" altLang="en-US" sz="20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第30届（1985年）梁季华、杨必纯、司堃范</a:t>
            </a:r>
            <a:endParaRPr lang="zh-CN" altLang="en-US" sz="2000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80000"/>
              </a:lnSpc>
            </a:pPr>
            <a:r>
              <a:rPr lang="zh-CN" altLang="en-US" sz="20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第31届（1987年）陈路得、史美黎、张云清</a:t>
            </a:r>
            <a:endParaRPr lang="zh-CN" altLang="en-US" sz="2000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80000"/>
              </a:lnSpc>
            </a:pPr>
            <a:r>
              <a:rPr lang="zh-CN" altLang="en-US" sz="20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第32届（1989年）林菊英、陆玉珍、周娴君、孙秀兰</a:t>
            </a:r>
            <a:endParaRPr lang="zh-CN" altLang="en-US" sz="2000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80000"/>
              </a:lnSpc>
            </a:pPr>
            <a:r>
              <a:rPr lang="zh-CN" altLang="en-US" sz="20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第33届（1991年）吴静芳</a:t>
            </a:r>
            <a:endParaRPr lang="zh-CN" altLang="en-US" sz="2000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80000"/>
              </a:lnSpc>
            </a:pPr>
            <a:r>
              <a:rPr lang="zh-CN" altLang="en-US" sz="20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第34届（1993年）张水华、张瑾瑜、李桂美</a:t>
            </a:r>
            <a:endParaRPr lang="zh-CN" altLang="en-US" sz="2000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80000"/>
              </a:lnSpc>
            </a:pPr>
            <a:r>
              <a:rPr lang="zh-CN" altLang="en-US" sz="20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第35届（1995年）孙静霞、邹瑞芳</a:t>
            </a:r>
            <a:endParaRPr lang="zh-CN" altLang="en-US" sz="2000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80000"/>
              </a:lnSpc>
            </a:pPr>
            <a:r>
              <a:rPr lang="zh-CN" altLang="en-US" sz="20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第36届（1997年）汪塞进、关小英、陆冰、孔芙蓉、黎秀芳</a:t>
            </a:r>
            <a:endParaRPr lang="zh-CN" altLang="en-US" sz="2000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80000"/>
              </a:lnSpc>
            </a:pPr>
            <a:r>
              <a:rPr lang="zh-CN" altLang="en-US" sz="20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第37届（1999年）曾熙媛、王桂英、秦力君</a:t>
            </a:r>
            <a:endParaRPr lang="zh-CN" altLang="en-US" sz="2000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80000"/>
              </a:lnSpc>
            </a:pPr>
            <a:r>
              <a:rPr lang="zh-CN" altLang="en-US" sz="20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第38届（2001年）吴景华、王雅屏、李秋洁</a:t>
            </a:r>
            <a:endParaRPr lang="zh-CN" altLang="en-US" sz="2000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fontAlgn="auto">
              <a:lnSpc>
                <a:spcPct val="120000"/>
              </a:lnSpc>
              <a:spcBef>
                <a:spcPts val="0"/>
              </a:spcBef>
            </a:pPr>
            <a:r>
              <a:rPr lang="zh-CN" altLang="en-US" sz="20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第39届（2003年）叶欣、钟华荪、李淑君、姜云燕、苏雅香、章金媛、梅玉文、</a:t>
            </a:r>
            <a:endParaRPr lang="zh-CN" altLang="en-US" sz="2000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indent="0" fontAlgn="auto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20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</a:t>
            </a:r>
            <a:r>
              <a:rPr lang="zh-CN" altLang="en-US" sz="20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李琦、陈东、巴桑邓珠</a:t>
            </a:r>
            <a:endParaRPr lang="zh-CN" altLang="en-US" sz="2000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80000"/>
              </a:lnSpc>
            </a:pPr>
            <a:endParaRPr lang="zh-CN" altLang="en-US" sz="2000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574675" y="1150620"/>
            <a:ext cx="11042650" cy="5006975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251" y="1708781"/>
              <a:ext cx="10670471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0" y="257175"/>
            <a:ext cx="1771650" cy="44513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直角三角形 13"/>
          <p:cNvSpPr/>
          <p:nvPr/>
        </p:nvSpPr>
        <p:spPr>
          <a:xfrm flipV="1">
            <a:off x="1088390" y="702310"/>
            <a:ext cx="672465" cy="119380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2300346" y="711410"/>
            <a:ext cx="7591390" cy="829313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36" y="1987945"/>
              <a:ext cx="2079875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411" y="1987945"/>
              <a:ext cx="357122" cy="281884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22" cy="281884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208280" y="257175"/>
            <a:ext cx="156337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护理学基础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21"/>
          <p:cNvSpPr>
            <a:spLocks noChangeArrowheads="1"/>
          </p:cNvSpPr>
          <p:nvPr/>
        </p:nvSpPr>
        <p:spPr bwMode="auto">
          <a:xfrm>
            <a:off x="3640455" y="864870"/>
            <a:ext cx="4932045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我国历届南丁格尔奖章获得者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22" name="Rectangle 2"/>
          <p:cNvSpPr>
            <a:spLocks noGrp="1" noChangeArrowheads="1"/>
          </p:cNvSpPr>
          <p:nvPr/>
        </p:nvSpPr>
        <p:spPr bwMode="auto">
          <a:xfrm>
            <a:off x="1761490" y="1706245"/>
            <a:ext cx="9428480" cy="4287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defRPr>
            </a:lvl1pPr>
            <a:lvl2pPr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defRPr>
            </a:lvl2pPr>
            <a:lvl3pPr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defRPr>
            </a:lvl3pPr>
            <a:lvl4pPr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defRPr>
            </a:lvl4pPr>
            <a:lvl5pPr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defRPr>
            </a:lvl5pPr>
            <a:lvl6pPr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defRPr>
            </a:lvl6pPr>
            <a:lvl7pPr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defRPr>
            </a:lvl7pPr>
            <a:lvl8pPr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defRPr>
            </a:lvl8pPr>
            <a:lvl9pPr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zh-CN" altLang="en-US" sz="20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第40届（2005年）刘振华、陈征、冯玉娟、万琪、王亚丽</a:t>
            </a:r>
            <a:endParaRPr lang="zh-CN" altLang="en-US" sz="2000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90000"/>
              </a:lnSpc>
            </a:pPr>
            <a:r>
              <a:rPr lang="zh-CN" altLang="en-US" sz="20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第41届（2007年）聂淑娟、陈海花、丁淑贞、泽仁娜姆、罗少霞</a:t>
            </a:r>
            <a:endParaRPr lang="zh-CN" altLang="en-US" sz="2000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90000"/>
              </a:lnSpc>
            </a:pPr>
            <a:r>
              <a:rPr lang="zh-CN" altLang="en-US" sz="20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第42届（2009年）  王文珍、鲜继淑、杨秋、潘美儿、张桂英、刘淑媛</a:t>
            </a:r>
            <a:endParaRPr lang="zh-CN" altLang="en-US" sz="2000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90000"/>
              </a:lnSpc>
            </a:pPr>
            <a:r>
              <a:rPr lang="zh-CN" altLang="en-US" sz="20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第43届（2011年）吴欣娟、陈荣秀、孙玉凤、姜小鹰、赵生秀、索玉梅、陈声容、</a:t>
            </a:r>
            <a:endParaRPr lang="zh-CN" altLang="en-US" sz="2000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indent="0">
              <a:lnSpc>
                <a:spcPct val="90000"/>
              </a:lnSpc>
              <a:buNone/>
            </a:pPr>
            <a:r>
              <a:rPr lang="en-US" altLang="zh-CN" sz="20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</a:t>
            </a:r>
            <a:r>
              <a:rPr lang="zh-CN" altLang="en-US" sz="20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张利岩</a:t>
            </a:r>
            <a:endParaRPr lang="zh-CN" altLang="en-US" sz="2000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90000"/>
              </a:lnSpc>
            </a:pPr>
            <a:r>
              <a:rPr lang="zh-CN" altLang="en-US" sz="20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第44届（2013年）蔡红霞、成翼娟、林崇绥、王海文、王克荣、邹德凤</a:t>
            </a:r>
            <a:endParaRPr lang="zh-CN" altLang="en-US" sz="2000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90000"/>
              </a:lnSpc>
            </a:pPr>
            <a:r>
              <a:rPr lang="zh-CN" altLang="en-US" sz="20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第45届（2015年）杜丽群、宋静、王新华、邢彩霞、赵庆华</a:t>
            </a:r>
            <a:endParaRPr lang="zh-CN" altLang="en-US" sz="2000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90000"/>
              </a:lnSpc>
            </a:pPr>
            <a:r>
              <a:rPr lang="zh-CN" altLang="en-US" sz="20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第46届（2017年）李秀华、杨辉、 杨惠云、 杨丽、 殷艳玲、 游建平</a:t>
            </a:r>
            <a:endParaRPr lang="zh-CN" altLang="en-US" sz="2000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90000"/>
              </a:lnSpc>
            </a:pPr>
            <a:r>
              <a:rPr lang="zh-CN" altLang="en-US" sz="20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第47届（2019年）李红</a:t>
            </a:r>
            <a:endParaRPr lang="zh-CN" altLang="en-US" sz="2000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90000"/>
              </a:lnSpc>
            </a:pPr>
            <a:r>
              <a:rPr lang="zh-CN" altLang="en-US" sz="20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第48届（2021年）成守珍、胡敏华、脱亚莉</a:t>
            </a:r>
            <a:endParaRPr lang="zh-CN" altLang="en-US" sz="2000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569</Words>
  <Application>WPS 演示</Application>
  <PresentationFormat>宽屏</PresentationFormat>
  <Paragraphs>33</Paragraphs>
  <Slides>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15" baseType="lpstr">
      <vt:lpstr>Arial</vt:lpstr>
      <vt:lpstr>宋体</vt:lpstr>
      <vt:lpstr>Wingdings</vt:lpstr>
      <vt:lpstr>微软雅黑</vt:lpstr>
      <vt:lpstr>Tahoma</vt:lpstr>
      <vt:lpstr>楷体_GB2312</vt:lpstr>
      <vt:lpstr>新宋体</vt:lpstr>
      <vt:lpstr>Calibri</vt:lpstr>
      <vt:lpstr>Arial Unicode MS</vt:lpstr>
      <vt:lpstr>Calibri Light</vt:lpstr>
      <vt:lpstr>楷体</vt:lpstr>
      <vt:lpstr>黑体</vt:lpstr>
      <vt:lpstr>Office 主题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nj</dc:creator>
  <cp:lastModifiedBy>博</cp:lastModifiedBy>
  <cp:revision>119</cp:revision>
  <dcterms:created xsi:type="dcterms:W3CDTF">2015-02-25T02:36:00Z</dcterms:created>
  <dcterms:modified xsi:type="dcterms:W3CDTF">2022-02-24T11:56:24Z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2052-11.1.0.11365</vt:lpwstr>
  </property>
  <property fmtid="{D5CDD505-2E9C-101B-9397-08002B2CF9AE}" pid="3" name="ICV">
    <vt:lpwstr>3DCB0B787F9446BEB002EEBF3740C595</vt:lpwstr>
  </property>
</Properties>
</file>