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28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25D7"/>
    <a:srgbClr val="2C4EF8"/>
    <a:srgbClr val="0066FF"/>
    <a:srgbClr val="061AA9"/>
    <a:srgbClr val="5B9BD5"/>
    <a:srgbClr val="3786CD"/>
    <a:srgbClr val="5799D5"/>
    <a:srgbClr val="A6366E"/>
    <a:srgbClr val="C8568F"/>
    <a:srgbClr val="C143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458" autoAdjust="0"/>
  </p:normalViewPr>
  <p:slideViewPr>
    <p:cSldViewPr snapToGrid="0" showGuides="1">
      <p:cViewPr varScale="1">
        <p:scale>
          <a:sx n="76" d="100"/>
          <a:sy n="76" d="100"/>
        </p:scale>
        <p:origin x="276" y="36"/>
      </p:cViewPr>
      <p:guideLst>
        <p:guide orient="horz" pos="2150"/>
        <p:guide pos="3776"/>
      </p:guideLst>
    </p:cSldViewPr>
  </p:slideViewPr>
  <p:outlineViewPr>
    <p:cViewPr>
      <p:scale>
        <a:sx n="33" d="100"/>
        <a:sy n="33" d="100"/>
      </p:scale>
      <p:origin x="0" y="-335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97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2DC72-6F14-46B5-BBD2-5B3EA071D4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235678-DCF8-49FE-9525-04D26F4567F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24567-AF14-4788-8E98-93CC7635A8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986A9-BA33-477F-8808-DF38291D927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39850" y="1150620"/>
            <a:ext cx="9408160" cy="4860925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1771650" cy="44513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flipV="1">
            <a:off x="1088390" y="702310"/>
            <a:ext cx="672465" cy="11938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711410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08280" y="257175"/>
            <a:ext cx="15633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护理学基础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21"/>
          <p:cNvSpPr>
            <a:spLocks noChangeArrowheads="1"/>
          </p:cNvSpPr>
          <p:nvPr/>
        </p:nvSpPr>
        <p:spPr bwMode="auto">
          <a:xfrm>
            <a:off x="3640455" y="864870"/>
            <a:ext cx="493204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护士在哪些情况下应洗手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2" name="Rectangle 2"/>
          <p:cNvSpPr>
            <a:spLocks noGrp="1" noChangeArrowheads="1"/>
          </p:cNvSpPr>
          <p:nvPr/>
        </p:nvSpPr>
        <p:spPr bwMode="auto">
          <a:xfrm>
            <a:off x="2221230" y="1891665"/>
            <a:ext cx="7748905" cy="3799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2pPr>
            <a:lvl3pPr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3pPr>
            <a:lvl4pPr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4pPr>
            <a:lvl5pPr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5pPr>
            <a:lvl6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6pPr>
            <a:lvl7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7pPr>
            <a:lvl8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8pPr>
            <a:lvl9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9pPr>
          </a:lstStyle>
          <a:p>
            <a:pPr indent="0">
              <a:lnSpc>
                <a:spcPct val="110000"/>
              </a:lnSpc>
              <a:buNone/>
            </a:pPr>
            <a:r>
              <a:rPr lang="en-US" altLang="zh-CN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</a:t>
            </a:r>
            <a:r>
              <a:rPr lang="en-US" altLang="zh-CN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直接接触每一个患者前后，从同一患者身的污染部移动到清洁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>
              <a:lnSpc>
                <a:spcPct val="110000"/>
              </a:lnSpc>
              <a:buNone/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位时。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>
              <a:lnSpc>
                <a:spcPct val="110000"/>
              </a:lnSpc>
              <a:buNone/>
            </a:pPr>
            <a:r>
              <a:rPr lang="en-US" altLang="zh-CN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</a:t>
            </a:r>
            <a:r>
              <a:rPr lang="en-US" altLang="zh-CN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接触患者黏膜、破损皮肤或伤口前后，接触患者血液，体液、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>
              <a:lnSpc>
                <a:spcPct val="110000"/>
              </a:lnSpc>
              <a:buNone/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分泌物、排泄物、伤口敷料后。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>
              <a:lnSpc>
                <a:spcPct val="110000"/>
              </a:lnSpc>
              <a:buNone/>
            </a:pPr>
            <a:r>
              <a:rPr lang="en-US" altLang="zh-CN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</a:t>
            </a:r>
            <a:r>
              <a:rPr lang="en-US" altLang="zh-CN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穿隔离衣前后，摘手套后。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>
              <a:lnSpc>
                <a:spcPct val="110000"/>
              </a:lnSpc>
              <a:buNone/>
            </a:pPr>
            <a:r>
              <a:rPr lang="en-US" altLang="zh-CN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4.</a:t>
            </a:r>
            <a:r>
              <a:rPr lang="en-US" altLang="zh-CN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无菌操作，接触潢造无菌物员之煎。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>
              <a:lnSpc>
                <a:spcPct val="110000"/>
              </a:lnSpc>
              <a:buNone/>
            </a:pPr>
            <a:r>
              <a:rPr lang="en-US" altLang="zh-CN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5.</a:t>
            </a:r>
            <a:r>
              <a:rPr lang="en-US" altLang="zh-CN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接触患者周围环境及物品后。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>
              <a:lnSpc>
                <a:spcPct val="110000"/>
              </a:lnSpc>
              <a:buNone/>
            </a:pPr>
            <a:r>
              <a:rPr lang="en-US" altLang="zh-CN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6.</a:t>
            </a:r>
            <a:r>
              <a:rPr lang="en-US" altLang="zh-CN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处理药物或配餐前。</a:t>
            </a: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</Words>
  <Application>WPS 演示</Application>
  <PresentationFormat>宽屏</PresentationFormat>
  <Paragraphs>13</Paragraphs>
  <Slides>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Calibri</vt:lpstr>
      <vt:lpstr>Arial Unicode MS</vt:lpstr>
      <vt:lpstr>Calibri Light</vt:lpstr>
      <vt:lpstr>Office 主题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nj</dc:creator>
  <cp:lastModifiedBy>博</cp:lastModifiedBy>
  <cp:revision>121</cp:revision>
  <dcterms:created xsi:type="dcterms:W3CDTF">2015-02-25T02:36:00Z</dcterms:created>
  <dcterms:modified xsi:type="dcterms:W3CDTF">2022-02-24T12:07:13Z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2052-11.1.0.11365</vt:lpwstr>
  </property>
  <property fmtid="{D5CDD505-2E9C-101B-9397-08002B2CF9AE}" pid="3" name="ICV">
    <vt:lpwstr>72AB59A2E2A749498E8ED0300F668783</vt:lpwstr>
  </property>
</Properties>
</file>